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5447" r:id="rId4"/>
  </p:sldMasterIdLst>
  <p:notesMasterIdLst>
    <p:notesMasterId r:id="rId6"/>
  </p:notesMasterIdLst>
  <p:handoutMasterIdLst>
    <p:handoutMasterId r:id="rId7"/>
  </p:handoutMasterIdLst>
  <p:sldIdLst>
    <p:sldId id="265" r:id="rId5"/>
  </p:sldIdLst>
  <p:sldSz cx="13716000" cy="13716000"/>
  <p:notesSz cx="6858000" cy="9144000"/>
  <p:embeddedFontLst>
    <p:embeddedFont>
      <p:font typeface="Segoe UI" panose="020B0502040204020203" pitchFamily="34" charset="0"/>
      <p:regular r:id="rId8"/>
      <p:bold r:id="rId9"/>
      <p:italic r:id="rId10"/>
      <p:boldItalic r:id="rId11"/>
    </p:embeddedFont>
    <p:embeddedFont>
      <p:font typeface="Segoe UI Semibold" panose="020B0702040204020203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1pPr>
    <a:lvl2pPr marL="658344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2pPr>
    <a:lvl3pPr marL="1316688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3pPr>
    <a:lvl4pPr marL="1975032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4pPr>
    <a:lvl5pPr marL="2633377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5pPr>
    <a:lvl6pPr marL="3291722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6pPr>
    <a:lvl7pPr marL="3950065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7pPr>
    <a:lvl8pPr marL="4608409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8pPr>
    <a:lvl9pPr marL="5266755" algn="l" defTabSz="1316688" rtl="0" eaLnBrk="1" latinLnBrk="0" hangingPunct="1">
      <a:defRPr sz="254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1524C56-23AC-6EEB-51C5-85CEE9ECB29A}" name="Marisa Emdin" initials="ME" userId="S::memdin@bridge.partners::141585e4-2f4c-4cfc-af77-b4c3d19cf2f1" providerId="AD"/>
  <p188:author id="{DAEB00C3-916C-80C3-93CD-F9DAE73B7948}" name="Kate Chadwick" initials="KC" userId="S::kchadwick@bridge.partners::a9ed301d-9102-4297-b515-99adf8a3fec8" providerId="AD"/>
  <p188:author id="{6AFA61D8-796F-555E-A395-B33F90AAF99E}" name="Monica Lueder" initials="ML" userId="S::monical@microsoft.com::75969e72-ba9c-4e32-a4ac-c8f3aeff9ba2" providerId="AD"/>
  <p188:author id="{BC4712E6-D6A0-1752-726A-CE6E735DEA8E}" name="Paulina Bellamy" initials="PB" userId="S::paulinabobb@microsoft.com::df3ae0ea-e4da-4a8e-a980-a29aa484fad9" providerId="AD"/>
  <p188:author id="{C6ED99F2-AEFD-DEDD-8AFC-7488E9AD0809}" name="Marisa Emdin (BRIDGE PARTNERS LLC)" initials="ME" userId="S::v-mariemdin@microsoft.com::2e82bb7a-ad33-410c-b79b-a5a5a616e913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  <p:cmAuthor id="4" name="Tracy Tran" initials="TT" lastIdx="9" clrIdx="4">
    <p:extLst>
      <p:ext uri="{19B8F6BF-5375-455C-9EA6-DF929625EA0E}">
        <p15:presenceInfo xmlns:p15="http://schemas.microsoft.com/office/powerpoint/2012/main" userId="S::tracyt@microsoft.com::7b485f56-8fe8-4efc-a1b3-85e720327ac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1F2C"/>
    <a:srgbClr val="FFB3BB"/>
    <a:srgbClr val="73262F"/>
    <a:srgbClr val="FFF8F3"/>
    <a:srgbClr val="C03BC4"/>
    <a:srgbClr val="F4364C"/>
    <a:srgbClr val="E8E6DF"/>
    <a:srgbClr val="F4F3F5"/>
    <a:srgbClr val="0078D4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A5B6B9-A196-284B-9E6D-BF1E5A26C26B}" v="35" dt="2025-03-03T23:34:42.4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86"/>
    <p:restoredTop sz="94726"/>
  </p:normalViewPr>
  <p:slideViewPr>
    <p:cSldViewPr snapToGrid="0">
      <p:cViewPr varScale="1">
        <p:scale>
          <a:sx n="49" d="100"/>
          <a:sy n="49" d="100"/>
        </p:scale>
        <p:origin x="2364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handoutMaster" Target="handoutMasters/handoutMaster1.xml"/><Relationship Id="rId12" Type="http://schemas.openxmlformats.org/officeDocument/2006/relationships/font" Target="fonts/font5.fntdata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4.fntdata"/><Relationship Id="rId5" Type="http://schemas.openxmlformats.org/officeDocument/2006/relationships/slide" Target="slides/slide1.xml"/><Relationship Id="rId15" Type="http://schemas.openxmlformats.org/officeDocument/2006/relationships/font" Target="fonts/font8.fntdata"/><Relationship Id="rId23" Type="http://schemas.microsoft.com/office/2018/10/relationships/authors" Target="authors.xml"/><Relationship Id="rId10" Type="http://schemas.openxmlformats.org/officeDocument/2006/relationships/font" Target="fonts/font3.fntdata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ina Bellamy" userId="S::paulinabobb@microsoft.com::df3ae0ea-e4da-4a8e-a980-a29aa484fad9" providerId="AD" clId="Web-{6098F147-92B9-77A0-8C95-B65E9F66C4F7}"/>
    <pc:docChg chg="modSld">
      <pc:chgData name="Paulina Bellamy" userId="S::paulinabobb@microsoft.com::df3ae0ea-e4da-4a8e-a980-a29aa484fad9" providerId="AD" clId="Web-{6098F147-92B9-77A0-8C95-B65E9F66C4F7}" dt="2025-02-13T15:58:22.725" v="0" actId="20577"/>
      <pc:docMkLst>
        <pc:docMk/>
      </pc:docMkLst>
      <pc:sldChg chg="modSp">
        <pc:chgData name="Paulina Bellamy" userId="S::paulinabobb@microsoft.com::df3ae0ea-e4da-4a8e-a980-a29aa484fad9" providerId="AD" clId="Web-{6098F147-92B9-77A0-8C95-B65E9F66C4F7}" dt="2025-02-13T15:58:22.725" v="0" actId="20577"/>
        <pc:sldMkLst>
          <pc:docMk/>
          <pc:sldMk cId="1722968022" sldId="257"/>
        </pc:sldMkLst>
      </pc:sldChg>
    </pc:docChg>
  </pc:docChgLst>
  <pc:docChgLst>
    <pc:chgData name="Marisa Emdin" userId="S::memdin@bridge.partners::141585e4-2f4c-4cfc-af77-b4c3d19cf2f1" providerId="AD" clId="Web-{2C4944CA-1E73-91B4-6E55-DC92B8ABAD40}"/>
    <pc:docChg chg="mod">
      <pc:chgData name="Marisa Emdin" userId="S::memdin@bridge.partners::141585e4-2f4c-4cfc-af77-b4c3d19cf2f1" providerId="AD" clId="Web-{2C4944CA-1E73-91B4-6E55-DC92B8ABAD40}" dt="2025-02-18T16:07:21.251" v="0"/>
      <pc:docMkLst>
        <pc:docMk/>
      </pc:docMkLst>
    </pc:docChg>
  </pc:docChgLst>
  <pc:docChgLst>
    <pc:chgData name="Kate Chadwick" userId="a9ed301d-9102-4297-b515-99adf8a3fec8" providerId="ADAL" clId="{BA6B9C4A-9C9F-4ECC-A208-8DA9DCC1ABFA}"/>
    <pc:docChg chg="custSel modSld">
      <pc:chgData name="Kate Chadwick" userId="a9ed301d-9102-4297-b515-99adf8a3fec8" providerId="ADAL" clId="{BA6B9C4A-9C9F-4ECC-A208-8DA9DCC1ABFA}" dt="2025-02-17T17:41:52.614" v="28" actId="20577"/>
      <pc:docMkLst>
        <pc:docMk/>
      </pc:docMkLst>
      <pc:sldChg chg="modSp mod modCm">
        <pc:chgData name="Kate Chadwick" userId="a9ed301d-9102-4297-b515-99adf8a3fec8" providerId="ADAL" clId="{BA6B9C4A-9C9F-4ECC-A208-8DA9DCC1ABFA}" dt="2025-02-17T17:41:37.001" v="26" actId="20577"/>
        <pc:sldMkLst>
          <pc:docMk/>
          <pc:sldMk cId="1722968022" sldId="257"/>
        </pc:sldMkLst>
      </pc:sldChg>
      <pc:sldChg chg="modSp mod">
        <pc:chgData name="Kate Chadwick" userId="a9ed301d-9102-4297-b515-99adf8a3fec8" providerId="ADAL" clId="{BA6B9C4A-9C9F-4ECC-A208-8DA9DCC1ABFA}" dt="2025-02-17T17:39:39.573" v="5" actId="20577"/>
        <pc:sldMkLst>
          <pc:docMk/>
          <pc:sldMk cId="3863695022" sldId="265"/>
        </pc:sldMkLst>
        <pc:spChg chg="mod">
          <ac:chgData name="Kate Chadwick" userId="a9ed301d-9102-4297-b515-99adf8a3fec8" providerId="ADAL" clId="{BA6B9C4A-9C9F-4ECC-A208-8DA9DCC1ABFA}" dt="2025-02-17T17:38:53.294" v="0" actId="20577"/>
          <ac:spMkLst>
            <pc:docMk/>
            <pc:sldMk cId="3863695022" sldId="265"/>
            <ac:spMk id="16" creationId="{3E82BC3F-85F7-9B73-B1AC-C764688B5A7F}"/>
          </ac:spMkLst>
        </pc:spChg>
      </pc:sldChg>
      <pc:sldChg chg="modSp mod">
        <pc:chgData name="Kate Chadwick" userId="a9ed301d-9102-4297-b515-99adf8a3fec8" providerId="ADAL" clId="{BA6B9C4A-9C9F-4ECC-A208-8DA9DCC1ABFA}" dt="2025-02-17T17:41:52.614" v="28" actId="20577"/>
        <pc:sldMkLst>
          <pc:docMk/>
          <pc:sldMk cId="1365153810" sldId="2147471548"/>
        </pc:sldMkLst>
      </pc:sldChg>
      <pc:sldChg chg="modSp mod">
        <pc:chgData name="Kate Chadwick" userId="a9ed301d-9102-4297-b515-99adf8a3fec8" providerId="ADAL" clId="{BA6B9C4A-9C9F-4ECC-A208-8DA9DCC1ABFA}" dt="2025-02-17T17:40:05.322" v="9" actId="20577"/>
        <pc:sldMkLst>
          <pc:docMk/>
          <pc:sldMk cId="733803667" sldId="2147471549"/>
        </pc:sldMkLst>
      </pc:sldChg>
    </pc:docChg>
  </pc:docChgLst>
  <pc:docChgLst>
    <pc:chgData name="Tim Comstock" userId="c102f1ea-1e11-49fb-83cc-8b97d430d399" providerId="ADAL" clId="{41BD29D4-4BA1-A241-80BE-F5A9A61EBE91}"/>
    <pc:docChg chg="undo custSel addSld delSld modSld">
      <pc:chgData name="Tim Comstock" userId="c102f1ea-1e11-49fb-83cc-8b97d430d399" providerId="ADAL" clId="{41BD29D4-4BA1-A241-80BE-F5A9A61EBE91}" dt="2025-02-20T18:11:37.282" v="63" actId="14100"/>
      <pc:docMkLst>
        <pc:docMk/>
      </pc:docMkLst>
      <pc:sldChg chg="addSp delSp modSp mod">
        <pc:chgData name="Tim Comstock" userId="c102f1ea-1e11-49fb-83cc-8b97d430d399" providerId="ADAL" clId="{41BD29D4-4BA1-A241-80BE-F5A9A61EBE91}" dt="2025-02-20T18:10:43.663" v="58" actId="478"/>
        <pc:sldMkLst>
          <pc:docMk/>
          <pc:sldMk cId="1722968022" sldId="257"/>
        </pc:sldMkLst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30" creationId="{45049EDB-E2D4-B253-D3CC-D02C8A8E6DC5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36" creationId="{91B6458C-01CD-E4A9-14C3-DBA7089D4CB9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37" creationId="{84EA0044-2BE2-DEF0-F4C1-75C688920722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1" creationId="{DDB54F84-2DEB-FBA3-6C99-7C7E75330D6E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2" creationId="{B0FD3F22-4BD0-E864-0CDA-DF2FD602C4F5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4" creationId="{25136C3C-7E21-539B-0D4B-D029B3731C28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5" creationId="{63150C6B-A350-6A88-53FE-195FB3DBF94B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6" creationId="{CFBC2D30-8ED3-6C96-A386-DBED4E364A63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8" creationId="{7E98B248-A9C5-112C-77D7-A70C66C69C9F}"/>
          </ac:spMkLst>
        </pc:spChg>
        <pc:spChg chg="mod">
          <ac:chgData name="Tim Comstock" userId="c102f1ea-1e11-49fb-83cc-8b97d430d399" providerId="ADAL" clId="{41BD29D4-4BA1-A241-80BE-F5A9A61EBE91}" dt="2025-02-20T18:06:48.452" v="8"/>
          <ac:spMkLst>
            <pc:docMk/>
            <pc:sldMk cId="1722968022" sldId="257"/>
            <ac:spMk id="49" creationId="{7FC64BC6-F010-1971-F99A-92AEF51E4F07}"/>
          </ac:spMkLst>
        </pc:spChg>
        <pc:picChg chg="add mod modCrop">
          <ac:chgData name="Tim Comstock" userId="c102f1ea-1e11-49fb-83cc-8b97d430d399" providerId="ADAL" clId="{41BD29D4-4BA1-A241-80BE-F5A9A61EBE91}" dt="2025-02-20T18:10:12.256" v="53" actId="18131"/>
          <ac:picMkLst>
            <pc:docMk/>
            <pc:sldMk cId="1722968022" sldId="257"/>
            <ac:picMk id="56" creationId="{E2C8F6B7-7075-F79F-6532-BD46ACA13DCA}"/>
          </ac:picMkLst>
        </pc:picChg>
      </pc:sldChg>
      <pc:sldChg chg="addSp delSp modSp mod">
        <pc:chgData name="Tim Comstock" userId="c102f1ea-1e11-49fb-83cc-8b97d430d399" providerId="ADAL" clId="{41BD29D4-4BA1-A241-80BE-F5A9A61EBE91}" dt="2025-02-20T18:06:34.555" v="2" actId="1076"/>
        <pc:sldMkLst>
          <pc:docMk/>
          <pc:sldMk cId="3863695022" sldId="265"/>
        </pc:sldMkLst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17" creationId="{EE947027-C77C-2AFB-6263-A7DA5FC86A68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31" creationId="{EABFA846-7817-0199-5A21-50AA818369BC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32" creationId="{AE3F6AB7-ED34-6676-6F02-A28AA6008AB2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34" creationId="{09276C6C-CFC8-494A-165B-8AE518540411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38" creationId="{EC217D0F-4379-ECE9-FEBE-6EB156732C01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39" creationId="{95D5071A-26A8-1F43-B164-AF57064ED4D6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42" creationId="{7DED8C16-85AA-5DB1-5C7B-F004C5D01AEB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43" creationId="{ABAD4BA6-5FDB-8822-BD5E-84DB9D4F4310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45" creationId="{F2A5D4D5-87DF-F93A-CBDE-E60B7927D498}"/>
          </ac:spMkLst>
        </pc:spChg>
        <pc:spChg chg="mod">
          <ac:chgData name="Tim Comstock" userId="c102f1ea-1e11-49fb-83cc-8b97d430d399" providerId="ADAL" clId="{41BD29D4-4BA1-A241-80BE-F5A9A61EBE91}" dt="2025-02-20T18:06:31.326" v="1"/>
          <ac:spMkLst>
            <pc:docMk/>
            <pc:sldMk cId="3863695022" sldId="265"/>
            <ac:spMk id="48" creationId="{457FE058-193D-240C-2DDA-3276DF473159}"/>
          </ac:spMkLst>
        </pc:spChg>
        <pc:grpChg chg="mod">
          <ac:chgData name="Tim Comstock" userId="c102f1ea-1e11-49fb-83cc-8b97d430d399" providerId="ADAL" clId="{41BD29D4-4BA1-A241-80BE-F5A9A61EBE91}" dt="2025-02-20T18:06:34.555" v="2" actId="1076"/>
          <ac:grpSpMkLst>
            <pc:docMk/>
            <pc:sldMk cId="3863695022" sldId="265"/>
            <ac:grpSpMk id="13" creationId="{CFF4C463-DA3E-AFD5-81DE-0DD094A78132}"/>
          </ac:grpSpMkLst>
        </pc:grpChg>
      </pc:sldChg>
      <pc:sldChg chg="addSp delSp modSp mod">
        <pc:chgData name="Tim Comstock" userId="c102f1ea-1e11-49fb-83cc-8b97d430d399" providerId="ADAL" clId="{41BD29D4-4BA1-A241-80BE-F5A9A61EBE91}" dt="2025-02-20T18:11:37.282" v="63" actId="14100"/>
        <pc:sldMkLst>
          <pc:docMk/>
          <pc:sldMk cId="1365153810" sldId="2147471548"/>
        </pc:sldMkLst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5" creationId="{8B2B8343-2CCF-C28E-2D12-3CEF091F5573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10" creationId="{E70F72CB-C43F-46D9-E5C4-5094E04583AE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37" creationId="{0CCE3BB0-9CFA-FFA8-7897-B75C26D730CA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38" creationId="{2504C03D-8097-C5B9-B5FA-63A89211FBB4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42" creationId="{57490D7F-5014-9D8B-B20F-F7E03319C041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43" creationId="{D75F1DA0-6624-C783-B085-A460DD33D214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45" creationId="{B8FFEF96-0040-6AE6-1A5F-935CA9736441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46" creationId="{955AEC58-37BD-0A8C-44AC-8333F5E100B9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47" creationId="{4B85A8CA-BC59-C16D-D09E-026850FA1ABC}"/>
          </ac:spMkLst>
        </pc:spChg>
        <pc:spChg chg="mod">
          <ac:chgData name="Tim Comstock" userId="c102f1ea-1e11-49fb-83cc-8b97d430d399" providerId="ADAL" clId="{41BD29D4-4BA1-A241-80BE-F5A9A61EBE91}" dt="2025-02-20T18:06:42.922" v="6"/>
          <ac:spMkLst>
            <pc:docMk/>
            <pc:sldMk cId="1365153810" sldId="2147471548"/>
            <ac:spMk id="50" creationId="{24E352C9-A4BB-04FE-B57D-8D5337A0F36F}"/>
          </ac:spMkLst>
        </pc:spChg>
      </pc:sldChg>
      <pc:sldChg chg="addSp delSp modSp mod">
        <pc:chgData name="Tim Comstock" userId="c102f1ea-1e11-49fb-83cc-8b97d430d399" providerId="ADAL" clId="{41BD29D4-4BA1-A241-80BE-F5A9A61EBE91}" dt="2025-02-20T18:09:15.080" v="37" actId="18131"/>
        <pc:sldMkLst>
          <pc:docMk/>
          <pc:sldMk cId="733803667" sldId="2147471549"/>
        </pc:sldMkLst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35" creationId="{DAA5FED2-C526-1283-13A2-ED35B41F3EE4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37" creationId="{CE489B31-FB40-5989-3ED3-0A654CE50A0E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38" creationId="{D2B701AF-83BB-0A9C-26B7-917E161882C8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42" creationId="{A895E703-6776-294E-2BA4-548888EAC38A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44" creationId="{BBC26B1D-1BAA-B3E3-AEEE-7C20985E7B52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45" creationId="{4332AD23-9115-518E-A8FE-912C2ADDD505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46" creationId="{19006A56-54E9-805C-1305-15BE8621A4BC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47" creationId="{54908A07-8CA3-3D44-D41B-05EE0A58311A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49" creationId="{EFCF008F-ED87-B8E8-87C4-C9C4DDC9FF84}"/>
          </ac:spMkLst>
        </pc:spChg>
        <pc:spChg chg="mod">
          <ac:chgData name="Tim Comstock" userId="c102f1ea-1e11-49fb-83cc-8b97d430d399" providerId="ADAL" clId="{41BD29D4-4BA1-A241-80BE-F5A9A61EBE91}" dt="2025-02-20T18:06:38.519" v="4"/>
          <ac:spMkLst>
            <pc:docMk/>
            <pc:sldMk cId="733803667" sldId="2147471549"/>
            <ac:spMk id="50" creationId="{ECE0655F-A313-D3BA-7AB6-AB5F66BC1602}"/>
          </ac:spMkLst>
        </pc:spChg>
        <pc:picChg chg="add mod modCrop">
          <ac:chgData name="Tim Comstock" userId="c102f1ea-1e11-49fb-83cc-8b97d430d399" providerId="ADAL" clId="{41BD29D4-4BA1-A241-80BE-F5A9A61EBE91}" dt="2025-02-20T18:09:15.080" v="37" actId="18131"/>
          <ac:picMkLst>
            <pc:docMk/>
            <pc:sldMk cId="733803667" sldId="2147471549"/>
            <ac:picMk id="57" creationId="{A4EE4EAE-28B9-65BE-ACDF-64EB19D61096}"/>
          </ac:picMkLst>
        </pc:picChg>
      </pc:sldChg>
      <pc:sldChg chg="add del">
        <pc:chgData name="Tim Comstock" userId="c102f1ea-1e11-49fb-83cc-8b97d430d399" providerId="ADAL" clId="{41BD29D4-4BA1-A241-80BE-F5A9A61EBE91}" dt="2025-02-20T18:07:35.285" v="13"/>
        <pc:sldMkLst>
          <pc:docMk/>
          <pc:sldMk cId="1331705339" sldId="2147471550"/>
        </pc:sldMkLst>
      </pc:sldChg>
    </pc:docChg>
  </pc:docChgLst>
  <pc:docChgLst>
    <pc:chgData name="Alan Woods" userId="S::awoods@bridge.partners::cd53aa78-7306-451f-a0ad-cfc48a5d8503" providerId="AD" clId="Web-{BF40447F-C612-F14E-7155-BE21F111D5A5}"/>
    <pc:docChg chg="modSld">
      <pc:chgData name="Alan Woods" userId="S::awoods@bridge.partners::cd53aa78-7306-451f-a0ad-cfc48a5d8503" providerId="AD" clId="Web-{BF40447F-C612-F14E-7155-BE21F111D5A5}" dt="2025-02-14T17:24:10.169" v="8" actId="20577"/>
      <pc:docMkLst>
        <pc:docMk/>
      </pc:docMkLst>
      <pc:sldChg chg="modSp modCm">
        <pc:chgData name="Alan Woods" userId="S::awoods@bridge.partners::cd53aa78-7306-451f-a0ad-cfc48a5d8503" providerId="AD" clId="Web-{BF40447F-C612-F14E-7155-BE21F111D5A5}" dt="2025-02-14T17:24:10.169" v="8" actId="20577"/>
        <pc:sldMkLst>
          <pc:docMk/>
          <pc:sldMk cId="733803667" sldId="2147471549"/>
        </pc:sldMkLst>
      </pc:sldChg>
    </pc:docChg>
  </pc:docChgLst>
  <pc:docChgLst>
    <pc:chgData name="Paulina Bellamy" userId="S::paulinabobb@microsoft.com::df3ae0ea-e4da-4a8e-a980-a29aa484fad9" providerId="AD" clId="Web-{23BDC94C-C6E8-168C-9367-A5262414F0BF}"/>
    <pc:docChg chg="modSld">
      <pc:chgData name="Paulina Bellamy" userId="S::paulinabobb@microsoft.com::df3ae0ea-e4da-4a8e-a980-a29aa484fad9" providerId="AD" clId="Web-{23BDC94C-C6E8-168C-9367-A5262414F0BF}" dt="2025-02-24T16:19:49.509" v="2" actId="20577"/>
      <pc:docMkLst>
        <pc:docMk/>
      </pc:docMkLst>
      <pc:sldChg chg="modSp">
        <pc:chgData name="Paulina Bellamy" userId="S::paulinabobb@microsoft.com::df3ae0ea-e4da-4a8e-a980-a29aa484fad9" providerId="AD" clId="Web-{23BDC94C-C6E8-168C-9367-A5262414F0BF}" dt="2025-02-24T16:19:49.509" v="2" actId="20577"/>
        <pc:sldMkLst>
          <pc:docMk/>
          <pc:sldMk cId="1722968022" sldId="257"/>
        </pc:sldMkLst>
      </pc:sldChg>
      <pc:sldChg chg="modSp">
        <pc:chgData name="Paulina Bellamy" userId="S::paulinabobb@microsoft.com::df3ae0ea-e4da-4a8e-a980-a29aa484fad9" providerId="AD" clId="Web-{23BDC94C-C6E8-168C-9367-A5262414F0BF}" dt="2025-02-24T16:19:04.071" v="0" actId="20577"/>
        <pc:sldMkLst>
          <pc:docMk/>
          <pc:sldMk cId="733803667" sldId="2147471549"/>
        </pc:sldMkLst>
      </pc:sldChg>
    </pc:docChg>
  </pc:docChgLst>
  <pc:docChgLst>
    <pc:chgData name="Tim Comstock" userId="c102f1ea-1e11-49fb-83cc-8b97d430d399" providerId="ADAL" clId="{60A5B6B9-A196-284B-9E6D-BF1E5A26C26B}"/>
    <pc:docChg chg="undo custSel modSld">
      <pc:chgData name="Tim Comstock" userId="c102f1ea-1e11-49fb-83cc-8b97d430d399" providerId="ADAL" clId="{60A5B6B9-A196-284B-9E6D-BF1E5A26C26B}" dt="2025-03-03T23:35:54.802" v="291" actId="33553"/>
      <pc:docMkLst>
        <pc:docMk/>
      </pc:docMkLst>
      <pc:sldChg chg="addSp delSp modSp mod">
        <pc:chgData name="Tim Comstock" userId="c102f1ea-1e11-49fb-83cc-8b97d430d399" providerId="ADAL" clId="{60A5B6B9-A196-284B-9E6D-BF1E5A26C26B}" dt="2025-03-03T23:35:54.802" v="291" actId="33553"/>
        <pc:sldMkLst>
          <pc:docMk/>
          <pc:sldMk cId="1722968022" sldId="257"/>
        </pc:sldMkLst>
        <pc:spChg chg="add mod">
          <ac:chgData name="Tim Comstock" userId="c102f1ea-1e11-49fb-83cc-8b97d430d399" providerId="ADAL" clId="{60A5B6B9-A196-284B-9E6D-BF1E5A26C26B}" dt="2025-03-03T23:35:54.802" v="291" actId="33553"/>
          <ac:spMkLst>
            <pc:docMk/>
            <pc:sldMk cId="1722968022" sldId="257"/>
            <ac:spMk id="3" creationId="{06AE10C1-F0AD-0D59-BCF7-E11284A5A09B}"/>
          </ac:spMkLst>
        </pc:spChg>
        <pc:spChg chg="add mod">
          <ac:chgData name="Tim Comstock" userId="c102f1ea-1e11-49fb-83cc-8b97d430d399" providerId="ADAL" clId="{60A5B6B9-A196-284B-9E6D-BF1E5A26C26B}" dt="2025-03-03T23:32:45.779" v="239" actId="1076"/>
          <ac:spMkLst>
            <pc:docMk/>
            <pc:sldMk cId="1722968022" sldId="257"/>
            <ac:spMk id="5" creationId="{0AC863E8-C4BF-0EB9-6219-879BF0D7C1C3}"/>
          </ac:spMkLst>
        </pc:spChg>
        <pc:spChg chg="add mod">
          <ac:chgData name="Tim Comstock" userId="c102f1ea-1e11-49fb-83cc-8b97d430d399" providerId="ADAL" clId="{60A5B6B9-A196-284B-9E6D-BF1E5A26C26B}" dt="2025-03-03T23:32:45.779" v="239" actId="1076"/>
          <ac:spMkLst>
            <pc:docMk/>
            <pc:sldMk cId="1722968022" sldId="257"/>
            <ac:spMk id="9" creationId="{D9A753BE-8200-A791-17EF-1581D7831C82}"/>
          </ac:spMkLst>
        </pc:spChg>
        <pc:spChg chg="add del mod">
          <ac:chgData name="Tim Comstock" userId="c102f1ea-1e11-49fb-83cc-8b97d430d399" providerId="ADAL" clId="{60A5B6B9-A196-284B-9E6D-BF1E5A26C26B}" dt="2025-03-03T23:31:52.083" v="226" actId="478"/>
          <ac:spMkLst>
            <pc:docMk/>
            <pc:sldMk cId="1722968022" sldId="257"/>
            <ac:spMk id="10" creationId="{0DF1B8CE-43C7-211A-0FE6-6719E383B9F0}"/>
          </ac:spMkLst>
        </pc:spChg>
        <pc:spChg chg="del mod">
          <ac:chgData name="Tim Comstock" userId="c102f1ea-1e11-49fb-83cc-8b97d430d399" providerId="ADAL" clId="{60A5B6B9-A196-284B-9E6D-BF1E5A26C26B}" dt="2025-03-03T23:32:01.160" v="229" actId="478"/>
          <ac:spMkLst>
            <pc:docMk/>
            <pc:sldMk cId="1722968022" sldId="257"/>
            <ac:spMk id="17" creationId="{5404C973-A97A-688E-F95A-872B7EDC9AD0}"/>
          </ac:spMkLst>
        </pc:spChg>
        <pc:spChg chg="del mod">
          <ac:chgData name="Tim Comstock" userId="c102f1ea-1e11-49fb-83cc-8b97d430d399" providerId="ADAL" clId="{60A5B6B9-A196-284B-9E6D-BF1E5A26C26B}" dt="2025-03-03T23:32:01.160" v="229" actId="478"/>
          <ac:spMkLst>
            <pc:docMk/>
            <pc:sldMk cId="1722968022" sldId="257"/>
            <ac:spMk id="19" creationId="{9A95BA0A-16BE-CFBD-CCCD-A44CE0AC0BBF}"/>
          </ac:spMkLst>
        </pc:spChg>
        <pc:spChg chg="del">
          <ac:chgData name="Tim Comstock" userId="c102f1ea-1e11-49fb-83cc-8b97d430d399" providerId="ADAL" clId="{60A5B6B9-A196-284B-9E6D-BF1E5A26C26B}" dt="2025-03-03T23:28:10.657" v="143" actId="478"/>
          <ac:spMkLst>
            <pc:docMk/>
            <pc:sldMk cId="1722968022" sldId="257"/>
            <ac:spMk id="54" creationId="{EA27B32A-A7C5-A7C4-6230-80E8EE6C9974}"/>
          </ac:spMkLst>
        </pc:spChg>
        <pc:grpChg chg="mod">
          <ac:chgData name="Tim Comstock" userId="c102f1ea-1e11-49fb-83cc-8b97d430d399" providerId="ADAL" clId="{60A5B6B9-A196-284B-9E6D-BF1E5A26C26B}" dt="2025-03-03T23:35:43.433" v="283" actId="962"/>
          <ac:grpSpMkLst>
            <pc:docMk/>
            <pc:sldMk cId="1722968022" sldId="257"/>
            <ac:grpSpMk id="4" creationId="{87CCF75C-D291-A8A1-E546-81314643B82E}"/>
          </ac:grpSpMkLst>
        </pc:grpChg>
        <pc:picChg chg="add mod">
          <ac:chgData name="Tim Comstock" userId="c102f1ea-1e11-49fb-83cc-8b97d430d399" providerId="ADAL" clId="{60A5B6B9-A196-284B-9E6D-BF1E5A26C26B}" dt="2025-03-03T23:35:44.558" v="285" actId="962"/>
          <ac:picMkLst>
            <pc:docMk/>
            <pc:sldMk cId="1722968022" sldId="257"/>
            <ac:picMk id="2" creationId="{B1A42449-8469-E1CA-FDDD-D97958045B7A}"/>
          </ac:picMkLst>
        </pc:picChg>
        <pc:picChg chg="del">
          <ac:chgData name="Tim Comstock" userId="c102f1ea-1e11-49fb-83cc-8b97d430d399" providerId="ADAL" clId="{60A5B6B9-A196-284B-9E6D-BF1E5A26C26B}" dt="2025-03-03T23:28:10.657" v="143" actId="478"/>
          <ac:picMkLst>
            <pc:docMk/>
            <pc:sldMk cId="1722968022" sldId="257"/>
            <ac:picMk id="6" creationId="{6690F497-3822-31DA-074E-E999B7649EB5}"/>
          </ac:picMkLst>
        </pc:picChg>
        <pc:picChg chg="add mod">
          <ac:chgData name="Tim Comstock" userId="c102f1ea-1e11-49fb-83cc-8b97d430d399" providerId="ADAL" clId="{60A5B6B9-A196-284B-9E6D-BF1E5A26C26B}" dt="2025-03-03T23:35:45.112" v="286" actId="962"/>
          <ac:picMkLst>
            <pc:docMk/>
            <pc:sldMk cId="1722968022" sldId="257"/>
            <ac:picMk id="7" creationId="{0ECE8601-7C22-D44C-1BDB-18ABC32506B5}"/>
          </ac:picMkLst>
        </pc:picChg>
        <pc:picChg chg="add mod">
          <ac:chgData name="Tim Comstock" userId="c102f1ea-1e11-49fb-83cc-8b97d430d399" providerId="ADAL" clId="{60A5B6B9-A196-284B-9E6D-BF1E5A26C26B}" dt="2025-03-03T23:35:45.942" v="287" actId="962"/>
          <ac:picMkLst>
            <pc:docMk/>
            <pc:sldMk cId="1722968022" sldId="257"/>
            <ac:picMk id="8" creationId="{A566B598-1799-AE00-44AB-3F3502C84C22}"/>
          </ac:picMkLst>
        </pc:picChg>
        <pc:picChg chg="add mod">
          <ac:chgData name="Tim Comstock" userId="c102f1ea-1e11-49fb-83cc-8b97d430d399" providerId="ADAL" clId="{60A5B6B9-A196-284B-9E6D-BF1E5A26C26B}" dt="2025-03-03T23:35:42.849" v="282" actId="962"/>
          <ac:picMkLst>
            <pc:docMk/>
            <pc:sldMk cId="1722968022" sldId="257"/>
            <ac:picMk id="11" creationId="{0B7C6610-9702-165A-44FF-64F56F4909A6}"/>
          </ac:picMkLst>
        </pc:picChg>
        <pc:picChg chg="del mod">
          <ac:chgData name="Tim Comstock" userId="c102f1ea-1e11-49fb-83cc-8b97d430d399" providerId="ADAL" clId="{60A5B6B9-A196-284B-9E6D-BF1E5A26C26B}" dt="2025-03-03T23:32:01.160" v="229" actId="478"/>
          <ac:picMkLst>
            <pc:docMk/>
            <pc:sldMk cId="1722968022" sldId="257"/>
            <ac:picMk id="32" creationId="{EEFD68BE-C68A-8A3F-DF8C-CF269D03921E}"/>
          </ac:picMkLst>
        </pc:picChg>
        <pc:picChg chg="del">
          <ac:chgData name="Tim Comstock" userId="c102f1ea-1e11-49fb-83cc-8b97d430d399" providerId="ADAL" clId="{60A5B6B9-A196-284B-9E6D-BF1E5A26C26B}" dt="2025-03-03T23:28:10.657" v="143" actId="478"/>
          <ac:picMkLst>
            <pc:docMk/>
            <pc:sldMk cId="1722968022" sldId="257"/>
            <ac:picMk id="34" creationId="{55DEB0CD-D2D6-4F6C-41FB-87D7387A99EF}"/>
          </ac:picMkLst>
        </pc:picChg>
        <pc:picChg chg="mod modCrop">
          <ac:chgData name="Tim Comstock" userId="c102f1ea-1e11-49fb-83cc-8b97d430d399" providerId="ADAL" clId="{60A5B6B9-A196-284B-9E6D-BF1E5A26C26B}" dt="2025-03-03T23:35:43.973" v="284" actId="962"/>
          <ac:picMkLst>
            <pc:docMk/>
            <pc:sldMk cId="1722968022" sldId="257"/>
            <ac:picMk id="56" creationId="{E2C8F6B7-7075-F79F-6532-BD46ACA13DCA}"/>
          </ac:picMkLst>
        </pc:picChg>
      </pc:sldChg>
      <pc:sldChg chg="addSp delSp modSp mod">
        <pc:chgData name="Tim Comstock" userId="c102f1ea-1e11-49fb-83cc-8b97d430d399" providerId="ADAL" clId="{60A5B6B9-A196-284B-9E6D-BF1E5A26C26B}" dt="2025-03-03T23:35:50.727" v="288" actId="33553"/>
        <pc:sldMkLst>
          <pc:docMk/>
          <pc:sldMk cId="3863695022" sldId="265"/>
        </pc:sldMkLst>
        <pc:spChg chg="add del mod">
          <ac:chgData name="Tim Comstock" userId="c102f1ea-1e11-49fb-83cc-8b97d430d399" providerId="ADAL" clId="{60A5B6B9-A196-284B-9E6D-BF1E5A26C26B}" dt="2025-03-03T23:24:06.591" v="97" actId="478"/>
          <ac:spMkLst>
            <pc:docMk/>
            <pc:sldMk cId="3863695022" sldId="265"/>
            <ac:spMk id="2" creationId="{783B11D5-6736-F9B7-4825-A505585CD611}"/>
          </ac:spMkLst>
        </pc:spChg>
        <pc:spChg chg="add mod">
          <ac:chgData name="Tim Comstock" userId="c102f1ea-1e11-49fb-83cc-8b97d430d399" providerId="ADAL" clId="{60A5B6B9-A196-284B-9E6D-BF1E5A26C26B}" dt="2025-03-03T23:24:04.960" v="96" actId="1076"/>
          <ac:spMkLst>
            <pc:docMk/>
            <pc:sldMk cId="3863695022" sldId="265"/>
            <ac:spMk id="3" creationId="{A87EC911-78AD-51AF-B5D2-EDEAC9750E19}"/>
          </ac:spMkLst>
        </pc:spChg>
        <pc:spChg chg="del">
          <ac:chgData name="Tim Comstock" userId="c102f1ea-1e11-49fb-83cc-8b97d430d399" providerId="ADAL" clId="{60A5B6B9-A196-284B-9E6D-BF1E5A26C26B}" dt="2025-03-03T23:19:22.894" v="0" actId="478"/>
          <ac:spMkLst>
            <pc:docMk/>
            <pc:sldMk cId="3863695022" sldId="265"/>
            <ac:spMk id="8" creationId="{99423636-6C3B-D943-5DFC-72BFE95C0DFF}"/>
          </ac:spMkLst>
        </pc:spChg>
        <pc:spChg chg="mod">
          <ac:chgData name="Tim Comstock" userId="c102f1ea-1e11-49fb-83cc-8b97d430d399" providerId="ADAL" clId="{60A5B6B9-A196-284B-9E6D-BF1E5A26C26B}" dt="2025-03-03T23:35:50.727" v="288" actId="33553"/>
          <ac:spMkLst>
            <pc:docMk/>
            <pc:sldMk cId="3863695022" sldId="265"/>
            <ac:spMk id="15" creationId="{B8235C54-67B2-28AA-A471-CFA47E080FA2}"/>
          </ac:spMkLst>
        </pc:spChg>
        <pc:spChg chg="mod">
          <ac:chgData name="Tim Comstock" userId="c102f1ea-1e11-49fb-83cc-8b97d430d399" providerId="ADAL" clId="{60A5B6B9-A196-284B-9E6D-BF1E5A26C26B}" dt="2025-03-03T23:24:04.960" v="96" actId="1076"/>
          <ac:spMkLst>
            <pc:docMk/>
            <pc:sldMk cId="3863695022" sldId="265"/>
            <ac:spMk id="16" creationId="{3E82BC3F-85F7-9B73-B1AC-C764688B5A7F}"/>
          </ac:spMkLst>
        </pc:spChg>
        <pc:grpChg chg="mod">
          <ac:chgData name="Tim Comstock" userId="c102f1ea-1e11-49fb-83cc-8b97d430d399" providerId="ADAL" clId="{60A5B6B9-A196-284B-9E6D-BF1E5A26C26B}" dt="2025-03-03T23:35:32.862" v="270" actId="962"/>
          <ac:grpSpMkLst>
            <pc:docMk/>
            <pc:sldMk cId="3863695022" sldId="265"/>
            <ac:grpSpMk id="13" creationId="{CFF4C463-DA3E-AFD5-81DE-0DD094A78132}"/>
          </ac:grpSpMkLst>
        </pc:grpChg>
        <pc:picChg chg="add mod modCrop">
          <ac:chgData name="Tim Comstock" userId="c102f1ea-1e11-49fb-83cc-8b97d430d399" providerId="ADAL" clId="{60A5B6B9-A196-284B-9E6D-BF1E5A26C26B}" dt="2025-03-03T23:35:27.222" v="266" actId="962"/>
          <ac:picMkLst>
            <pc:docMk/>
            <pc:sldMk cId="3863695022" sldId="265"/>
            <ac:picMk id="5" creationId="{D3C795C7-B308-827D-B33B-93D8A7B971B1}"/>
          </ac:picMkLst>
        </pc:picChg>
        <pc:picChg chg="del mod">
          <ac:chgData name="Tim Comstock" userId="c102f1ea-1e11-49fb-83cc-8b97d430d399" providerId="ADAL" clId="{60A5B6B9-A196-284B-9E6D-BF1E5A26C26B}" dt="2025-03-03T23:19:24.807" v="2" actId="478"/>
          <ac:picMkLst>
            <pc:docMk/>
            <pc:sldMk cId="3863695022" sldId="265"/>
            <ac:picMk id="10" creationId="{57E5DF4B-CAB9-17CB-040D-E5387677BA32}"/>
          </ac:picMkLst>
        </pc:picChg>
        <pc:picChg chg="mod">
          <ac:chgData name="Tim Comstock" userId="c102f1ea-1e11-49fb-83cc-8b97d430d399" providerId="ADAL" clId="{60A5B6B9-A196-284B-9E6D-BF1E5A26C26B}" dt="2025-03-03T23:35:29.401" v="267" actId="962"/>
          <ac:picMkLst>
            <pc:docMk/>
            <pc:sldMk cId="3863695022" sldId="265"/>
            <ac:picMk id="14" creationId="{5DC73FEC-6BED-0E35-DE35-D67F94A87809}"/>
          </ac:picMkLst>
        </pc:picChg>
        <pc:picChg chg="mod">
          <ac:chgData name="Tim Comstock" userId="c102f1ea-1e11-49fb-83cc-8b97d430d399" providerId="ADAL" clId="{60A5B6B9-A196-284B-9E6D-BF1E5A26C26B}" dt="2025-03-03T23:35:31.005" v="268" actId="962"/>
          <ac:picMkLst>
            <pc:docMk/>
            <pc:sldMk cId="3863695022" sldId="265"/>
            <ac:picMk id="41" creationId="{D6B3C756-AFF7-7727-A55D-E083F43D90D5}"/>
          </ac:picMkLst>
        </pc:picChg>
        <pc:picChg chg="mod">
          <ac:chgData name="Tim Comstock" userId="c102f1ea-1e11-49fb-83cc-8b97d430d399" providerId="ADAL" clId="{60A5B6B9-A196-284B-9E6D-BF1E5A26C26B}" dt="2025-03-03T23:35:31.780" v="269" actId="962"/>
          <ac:picMkLst>
            <pc:docMk/>
            <pc:sldMk cId="3863695022" sldId="265"/>
            <ac:picMk id="44" creationId="{1032D6BB-45FB-C609-968D-26A18FE5728A}"/>
          </ac:picMkLst>
        </pc:picChg>
      </pc:sldChg>
      <pc:sldChg chg="addSp delSp modSp mod">
        <pc:chgData name="Tim Comstock" userId="c102f1ea-1e11-49fb-83cc-8b97d430d399" providerId="ADAL" clId="{60A5B6B9-A196-284B-9E6D-BF1E5A26C26B}" dt="2025-03-03T23:35:53.753" v="290" actId="33553"/>
        <pc:sldMkLst>
          <pc:docMk/>
          <pc:sldMk cId="1365153810" sldId="2147471548"/>
        </pc:sldMkLst>
        <pc:spChg chg="add mod">
          <ac:chgData name="Tim Comstock" userId="c102f1ea-1e11-49fb-83cc-8b97d430d399" providerId="ADAL" clId="{60A5B6B9-A196-284B-9E6D-BF1E5A26C26B}" dt="2025-03-03T23:35:53.753" v="290" actId="33553"/>
          <ac:spMkLst>
            <pc:docMk/>
            <pc:sldMk cId="1365153810" sldId="2147471548"/>
            <ac:spMk id="3" creationId="{B3965248-16C6-5563-5C27-58AC25E57FCC}"/>
          </ac:spMkLst>
        </pc:spChg>
        <pc:spChg chg="add mod">
          <ac:chgData name="Tim Comstock" userId="c102f1ea-1e11-49fb-83cc-8b97d430d399" providerId="ADAL" clId="{60A5B6B9-A196-284B-9E6D-BF1E5A26C26B}" dt="2025-03-03T23:27:34.211" v="140" actId="1076"/>
          <ac:spMkLst>
            <pc:docMk/>
            <pc:sldMk cId="1365153810" sldId="2147471548"/>
            <ac:spMk id="7" creationId="{36D6F5D0-9576-CD50-54FB-3363DAED2D85}"/>
          </ac:spMkLst>
        </pc:spChg>
        <pc:spChg chg="add mod">
          <ac:chgData name="Tim Comstock" userId="c102f1ea-1e11-49fb-83cc-8b97d430d399" providerId="ADAL" clId="{60A5B6B9-A196-284B-9E6D-BF1E5A26C26B}" dt="2025-03-03T23:27:34.211" v="140" actId="1076"/>
          <ac:spMkLst>
            <pc:docMk/>
            <pc:sldMk cId="1365153810" sldId="2147471548"/>
            <ac:spMk id="11" creationId="{6440092B-7343-3F71-CA51-B856384BFF88}"/>
          </ac:spMkLst>
        </pc:spChg>
        <pc:spChg chg="del mod">
          <ac:chgData name="Tim Comstock" userId="c102f1ea-1e11-49fb-83cc-8b97d430d399" providerId="ADAL" clId="{60A5B6B9-A196-284B-9E6D-BF1E5A26C26B}" dt="2025-03-03T23:25:17.766" v="120" actId="478"/>
          <ac:spMkLst>
            <pc:docMk/>
            <pc:sldMk cId="1365153810" sldId="2147471548"/>
            <ac:spMk id="17" creationId="{043883ED-5BC3-1129-1E31-1DF36977DC75}"/>
          </ac:spMkLst>
        </pc:spChg>
        <pc:spChg chg="del mod">
          <ac:chgData name="Tim Comstock" userId="c102f1ea-1e11-49fb-83cc-8b97d430d399" providerId="ADAL" clId="{60A5B6B9-A196-284B-9E6D-BF1E5A26C26B}" dt="2025-03-03T23:25:17.766" v="120" actId="478"/>
          <ac:spMkLst>
            <pc:docMk/>
            <pc:sldMk cId="1365153810" sldId="2147471548"/>
            <ac:spMk id="19" creationId="{F9A497BF-3D95-1F9E-1957-FD0343A513A2}"/>
          </ac:spMkLst>
        </pc:spChg>
        <pc:spChg chg="del mod">
          <ac:chgData name="Tim Comstock" userId="c102f1ea-1e11-49fb-83cc-8b97d430d399" providerId="ADAL" clId="{60A5B6B9-A196-284B-9E6D-BF1E5A26C26B}" dt="2025-03-03T23:25:17.766" v="120" actId="478"/>
          <ac:spMkLst>
            <pc:docMk/>
            <pc:sldMk cId="1365153810" sldId="2147471548"/>
            <ac:spMk id="30" creationId="{20B77D81-48CB-45BB-CFB9-E4D21CEC3764}"/>
          </ac:spMkLst>
        </pc:spChg>
        <pc:spChg chg="del mod">
          <ac:chgData name="Tim Comstock" userId="c102f1ea-1e11-49fb-83cc-8b97d430d399" providerId="ADAL" clId="{60A5B6B9-A196-284B-9E6D-BF1E5A26C26B}" dt="2025-03-03T23:25:17.766" v="120" actId="478"/>
          <ac:spMkLst>
            <pc:docMk/>
            <pc:sldMk cId="1365153810" sldId="2147471548"/>
            <ac:spMk id="33" creationId="{C88EE145-9F5A-24EB-A880-985BB4785FF8}"/>
          </ac:spMkLst>
        </pc:spChg>
        <pc:grpChg chg="mod">
          <ac:chgData name="Tim Comstock" userId="c102f1ea-1e11-49fb-83cc-8b97d430d399" providerId="ADAL" clId="{60A5B6B9-A196-284B-9E6D-BF1E5A26C26B}" dt="2025-03-03T23:35:40.164" v="278" actId="962"/>
          <ac:grpSpMkLst>
            <pc:docMk/>
            <pc:sldMk cId="1365153810" sldId="2147471548"/>
            <ac:grpSpMk id="4" creationId="{8450E654-FD91-6786-53BB-144CD263072A}"/>
          </ac:grpSpMkLst>
        </pc:grpChg>
        <pc:picChg chg="add mod">
          <ac:chgData name="Tim Comstock" userId="c102f1ea-1e11-49fb-83cc-8b97d430d399" providerId="ADAL" clId="{60A5B6B9-A196-284B-9E6D-BF1E5A26C26B}" dt="2025-03-03T23:35:40.812" v="279" actId="962"/>
          <ac:picMkLst>
            <pc:docMk/>
            <pc:sldMk cId="1365153810" sldId="2147471548"/>
            <ac:picMk id="2" creationId="{5E0DD115-D838-AA57-48F9-1BA5948143D7}"/>
          </ac:picMkLst>
        </pc:picChg>
        <pc:picChg chg="del mod">
          <ac:chgData name="Tim Comstock" userId="c102f1ea-1e11-49fb-83cc-8b97d430d399" providerId="ADAL" clId="{60A5B6B9-A196-284B-9E6D-BF1E5A26C26B}" dt="2025-03-03T23:25:17.766" v="120" actId="478"/>
          <ac:picMkLst>
            <pc:docMk/>
            <pc:sldMk cId="1365153810" sldId="2147471548"/>
            <ac:picMk id="6" creationId="{D484B439-77FC-8A93-2E2D-FC2B6A2DD4F3}"/>
          </ac:picMkLst>
        </pc:picChg>
        <pc:picChg chg="add mod">
          <ac:chgData name="Tim Comstock" userId="c102f1ea-1e11-49fb-83cc-8b97d430d399" providerId="ADAL" clId="{60A5B6B9-A196-284B-9E6D-BF1E5A26C26B}" dt="2025-03-03T23:35:41.405" v="280" actId="962"/>
          <ac:picMkLst>
            <pc:docMk/>
            <pc:sldMk cId="1365153810" sldId="2147471548"/>
            <ac:picMk id="8" creationId="{7DD9C6D8-3B3B-F6A9-9D51-914E40B066A5}"/>
          </ac:picMkLst>
        </pc:picChg>
        <pc:picChg chg="add mod">
          <ac:chgData name="Tim Comstock" userId="c102f1ea-1e11-49fb-83cc-8b97d430d399" providerId="ADAL" clId="{60A5B6B9-A196-284B-9E6D-BF1E5A26C26B}" dt="2025-03-03T23:35:41.922" v="281" actId="962"/>
          <ac:picMkLst>
            <pc:docMk/>
            <pc:sldMk cId="1365153810" sldId="2147471548"/>
            <ac:picMk id="9" creationId="{7CD59156-A648-8B2D-397F-C210C8F2C474}"/>
          </ac:picMkLst>
        </pc:picChg>
        <pc:picChg chg="add mod modCrop">
          <ac:chgData name="Tim Comstock" userId="c102f1ea-1e11-49fb-83cc-8b97d430d399" providerId="ADAL" clId="{60A5B6B9-A196-284B-9E6D-BF1E5A26C26B}" dt="2025-03-03T23:35:39.584" v="277" actId="962"/>
          <ac:picMkLst>
            <pc:docMk/>
            <pc:sldMk cId="1365153810" sldId="2147471548"/>
            <ac:picMk id="13" creationId="{429A5730-73A7-AA33-088D-8EA82012B397}"/>
          </ac:picMkLst>
        </pc:picChg>
        <pc:picChg chg="del mod">
          <ac:chgData name="Tim Comstock" userId="c102f1ea-1e11-49fb-83cc-8b97d430d399" providerId="ADAL" clId="{60A5B6B9-A196-284B-9E6D-BF1E5A26C26B}" dt="2025-03-03T23:25:17.766" v="120" actId="478"/>
          <ac:picMkLst>
            <pc:docMk/>
            <pc:sldMk cId="1365153810" sldId="2147471548"/>
            <ac:picMk id="32" creationId="{B0109FDF-89FB-EE52-61AE-1F385F3A6A5B}"/>
          </ac:picMkLst>
        </pc:picChg>
        <pc:picChg chg="del mod">
          <ac:chgData name="Tim Comstock" userId="c102f1ea-1e11-49fb-83cc-8b97d430d399" providerId="ADAL" clId="{60A5B6B9-A196-284B-9E6D-BF1E5A26C26B}" dt="2025-03-03T23:25:17.766" v="120" actId="478"/>
          <ac:picMkLst>
            <pc:docMk/>
            <pc:sldMk cId="1365153810" sldId="2147471548"/>
            <ac:picMk id="36" creationId="{B71F65FC-7704-3A29-A623-933DE306C78C}"/>
          </ac:picMkLst>
        </pc:picChg>
        <pc:picChg chg="del mod">
          <ac:chgData name="Tim Comstock" userId="c102f1ea-1e11-49fb-83cc-8b97d430d399" providerId="ADAL" clId="{60A5B6B9-A196-284B-9E6D-BF1E5A26C26B}" dt="2025-03-03T23:25:17.766" v="120" actId="478"/>
          <ac:picMkLst>
            <pc:docMk/>
            <pc:sldMk cId="1365153810" sldId="2147471548"/>
            <ac:picMk id="55" creationId="{54CB739E-8024-7033-68F1-B7BC09943724}"/>
          </ac:picMkLst>
        </pc:picChg>
      </pc:sldChg>
      <pc:sldChg chg="addSp delSp modSp mod">
        <pc:chgData name="Tim Comstock" userId="c102f1ea-1e11-49fb-83cc-8b97d430d399" providerId="ADAL" clId="{60A5B6B9-A196-284B-9E6D-BF1E5A26C26B}" dt="2025-03-03T23:35:52.662" v="289" actId="33553"/>
        <pc:sldMkLst>
          <pc:docMk/>
          <pc:sldMk cId="733803667" sldId="2147471549"/>
        </pc:sldMkLst>
        <pc:spChg chg="add mod">
          <ac:chgData name="Tim Comstock" userId="c102f1ea-1e11-49fb-83cc-8b97d430d399" providerId="ADAL" clId="{60A5B6B9-A196-284B-9E6D-BF1E5A26C26B}" dt="2025-03-03T23:35:52.662" v="289" actId="33553"/>
          <ac:spMkLst>
            <pc:docMk/>
            <pc:sldMk cId="733803667" sldId="2147471549"/>
            <ac:spMk id="3" creationId="{9086CCCB-A790-FF9C-8B13-E1EDA7D2E90F}"/>
          </ac:spMkLst>
        </pc:spChg>
        <pc:spChg chg="add mod">
          <ac:chgData name="Tim Comstock" userId="c102f1ea-1e11-49fb-83cc-8b97d430d399" providerId="ADAL" clId="{60A5B6B9-A196-284B-9E6D-BF1E5A26C26B}" dt="2025-03-03T23:34:31.391" v="262" actId="1076"/>
          <ac:spMkLst>
            <pc:docMk/>
            <pc:sldMk cId="733803667" sldId="2147471549"/>
            <ac:spMk id="4" creationId="{C53CB977-D7C6-F627-D294-E1A09D413989}"/>
          </ac:spMkLst>
        </pc:spChg>
        <pc:spChg chg="add mod">
          <ac:chgData name="Tim Comstock" userId="c102f1ea-1e11-49fb-83cc-8b97d430d399" providerId="ADAL" clId="{60A5B6B9-A196-284B-9E6D-BF1E5A26C26B}" dt="2025-03-03T23:34:31.391" v="262" actId="1076"/>
          <ac:spMkLst>
            <pc:docMk/>
            <pc:sldMk cId="733803667" sldId="2147471549"/>
            <ac:spMk id="7" creationId="{1F298DF1-197F-579C-B0F1-8DAD73BBF7F4}"/>
          </ac:spMkLst>
        </pc:spChg>
        <pc:spChg chg="del mod">
          <ac:chgData name="Tim Comstock" userId="c102f1ea-1e11-49fb-83cc-8b97d430d399" providerId="ADAL" clId="{60A5B6B9-A196-284B-9E6D-BF1E5A26C26B}" dt="2025-03-03T23:29:29.681" v="163" actId="478"/>
          <ac:spMkLst>
            <pc:docMk/>
            <pc:sldMk cId="733803667" sldId="2147471549"/>
            <ac:spMk id="12" creationId="{8D0C26C4-B074-ADDD-7EFF-87579748163B}"/>
          </ac:spMkLst>
        </pc:spChg>
        <pc:spChg chg="del mod">
          <ac:chgData name="Tim Comstock" userId="c102f1ea-1e11-49fb-83cc-8b97d430d399" providerId="ADAL" clId="{60A5B6B9-A196-284B-9E6D-BF1E5A26C26B}" dt="2025-03-03T23:29:29.681" v="163" actId="478"/>
          <ac:spMkLst>
            <pc:docMk/>
            <pc:sldMk cId="733803667" sldId="2147471549"/>
            <ac:spMk id="13" creationId="{B2B574B7-60E8-7164-1E94-BE203BAC1256}"/>
          </ac:spMkLst>
        </pc:spChg>
        <pc:spChg chg="add del mod">
          <ac:chgData name="Tim Comstock" userId="c102f1ea-1e11-49fb-83cc-8b97d430d399" providerId="ADAL" clId="{60A5B6B9-A196-284B-9E6D-BF1E5A26C26B}" dt="2025-03-03T23:34:34.381" v="263" actId="478"/>
          <ac:spMkLst>
            <pc:docMk/>
            <pc:sldMk cId="733803667" sldId="2147471549"/>
            <ac:spMk id="15" creationId="{0335EB30-CC7C-89F2-2049-A4D8CCF3BB43}"/>
          </ac:spMkLst>
        </pc:spChg>
        <pc:spChg chg="del mod">
          <ac:chgData name="Tim Comstock" userId="c102f1ea-1e11-49fb-83cc-8b97d430d399" providerId="ADAL" clId="{60A5B6B9-A196-284B-9E6D-BF1E5A26C26B}" dt="2025-03-03T23:29:29.681" v="163" actId="478"/>
          <ac:spMkLst>
            <pc:docMk/>
            <pc:sldMk cId="733803667" sldId="2147471549"/>
            <ac:spMk id="31" creationId="{B9D39D72-773B-FF8C-8E57-43DFE2B8C1CE}"/>
          </ac:spMkLst>
        </pc:spChg>
        <pc:spChg chg="del">
          <ac:chgData name="Tim Comstock" userId="c102f1ea-1e11-49fb-83cc-8b97d430d399" providerId="ADAL" clId="{60A5B6B9-A196-284B-9E6D-BF1E5A26C26B}" dt="2025-03-03T23:28:03.742" v="142" actId="478"/>
          <ac:spMkLst>
            <pc:docMk/>
            <pc:sldMk cId="733803667" sldId="2147471549"/>
            <ac:spMk id="55" creationId="{1FF95E9B-D780-EC65-6142-F403FB7BCB5E}"/>
          </ac:spMkLst>
        </pc:spChg>
        <pc:grpChg chg="mod">
          <ac:chgData name="Tim Comstock" userId="c102f1ea-1e11-49fb-83cc-8b97d430d399" providerId="ADAL" clId="{60A5B6B9-A196-284B-9E6D-BF1E5A26C26B}" dt="2025-03-03T23:35:35.892" v="272" actId="962"/>
          <ac:grpSpMkLst>
            <pc:docMk/>
            <pc:sldMk cId="733803667" sldId="2147471549"/>
            <ac:grpSpMk id="14" creationId="{7CF7E4E9-A2E0-0B31-0B8E-759DA8BBA04F}"/>
          </ac:grpSpMkLst>
        </pc:grpChg>
        <pc:picChg chg="add mod">
          <ac:chgData name="Tim Comstock" userId="c102f1ea-1e11-49fb-83cc-8b97d430d399" providerId="ADAL" clId="{60A5B6B9-A196-284B-9E6D-BF1E5A26C26B}" dt="2025-03-03T23:35:37.147" v="274" actId="962"/>
          <ac:picMkLst>
            <pc:docMk/>
            <pc:sldMk cId="733803667" sldId="2147471549"/>
            <ac:picMk id="2" creationId="{42CC5263-478D-30C1-8E1A-B3B0511B2F8C}"/>
          </ac:picMkLst>
        </pc:picChg>
        <pc:picChg chg="add mod">
          <ac:chgData name="Tim Comstock" userId="c102f1ea-1e11-49fb-83cc-8b97d430d399" providerId="ADAL" clId="{60A5B6B9-A196-284B-9E6D-BF1E5A26C26B}" dt="2025-03-03T23:35:37.778" v="275" actId="962"/>
          <ac:picMkLst>
            <pc:docMk/>
            <pc:sldMk cId="733803667" sldId="2147471549"/>
            <ac:picMk id="5" creationId="{890E322E-376A-0470-3490-FC2BF0B5A580}"/>
          </ac:picMkLst>
        </pc:picChg>
        <pc:picChg chg="add mod">
          <ac:chgData name="Tim Comstock" userId="c102f1ea-1e11-49fb-83cc-8b97d430d399" providerId="ADAL" clId="{60A5B6B9-A196-284B-9E6D-BF1E5A26C26B}" dt="2025-03-03T23:35:38.376" v="276" actId="962"/>
          <ac:picMkLst>
            <pc:docMk/>
            <pc:sldMk cId="733803667" sldId="2147471549"/>
            <ac:picMk id="6" creationId="{48BFE9B5-59A7-A548-8850-074AFC8C2296}"/>
          </ac:picMkLst>
        </pc:picChg>
        <pc:picChg chg="add mod modCrop">
          <ac:chgData name="Tim Comstock" userId="c102f1ea-1e11-49fb-83cc-8b97d430d399" providerId="ADAL" clId="{60A5B6B9-A196-284B-9E6D-BF1E5A26C26B}" dt="2025-03-03T23:35:34.600" v="271" actId="962"/>
          <ac:picMkLst>
            <pc:docMk/>
            <pc:sldMk cId="733803667" sldId="2147471549"/>
            <ac:picMk id="9" creationId="{500A9926-8C42-5D0D-7B9B-359E8142E3D9}"/>
          </ac:picMkLst>
        </pc:picChg>
        <pc:picChg chg="del">
          <ac:chgData name="Tim Comstock" userId="c102f1ea-1e11-49fb-83cc-8b97d430d399" providerId="ADAL" clId="{60A5B6B9-A196-284B-9E6D-BF1E5A26C26B}" dt="2025-03-03T23:28:19.254" v="144" actId="478"/>
          <ac:picMkLst>
            <pc:docMk/>
            <pc:sldMk cId="733803667" sldId="2147471549"/>
            <ac:picMk id="10" creationId="{D2E9060C-9EC7-7EF2-0264-10C2A5871EDD}"/>
          </ac:picMkLst>
        </pc:picChg>
        <pc:picChg chg="del">
          <ac:chgData name="Tim Comstock" userId="c102f1ea-1e11-49fb-83cc-8b97d430d399" providerId="ADAL" clId="{60A5B6B9-A196-284B-9E6D-BF1E5A26C26B}" dt="2025-03-03T23:28:03.742" v="142" actId="478"/>
          <ac:picMkLst>
            <pc:docMk/>
            <pc:sldMk cId="733803667" sldId="2147471549"/>
            <ac:picMk id="11" creationId="{8579F91A-7CC9-A45F-D3DB-86C70325E187}"/>
          </ac:picMkLst>
        </pc:picChg>
        <pc:picChg chg="del">
          <ac:chgData name="Tim Comstock" userId="c102f1ea-1e11-49fb-83cc-8b97d430d399" providerId="ADAL" clId="{60A5B6B9-A196-284B-9E6D-BF1E5A26C26B}" dt="2025-03-03T23:28:03.742" v="142" actId="478"/>
          <ac:picMkLst>
            <pc:docMk/>
            <pc:sldMk cId="733803667" sldId="2147471549"/>
            <ac:picMk id="33" creationId="{555B9798-6691-3554-E963-458F3089539C}"/>
          </ac:picMkLst>
        </pc:picChg>
        <pc:picChg chg="del mod">
          <ac:chgData name="Tim Comstock" userId="c102f1ea-1e11-49fb-83cc-8b97d430d399" providerId="ADAL" clId="{60A5B6B9-A196-284B-9E6D-BF1E5A26C26B}" dt="2025-03-03T23:29:29.681" v="163" actId="478"/>
          <ac:picMkLst>
            <pc:docMk/>
            <pc:sldMk cId="733803667" sldId="2147471549"/>
            <ac:picMk id="34" creationId="{12A68B6F-B136-427B-6773-E48505AE2933}"/>
          </ac:picMkLst>
        </pc:picChg>
        <pc:picChg chg="mod modCrop">
          <ac:chgData name="Tim Comstock" userId="c102f1ea-1e11-49fb-83cc-8b97d430d399" providerId="ADAL" clId="{60A5B6B9-A196-284B-9E6D-BF1E5A26C26B}" dt="2025-03-03T23:35:36.561" v="273" actId="962"/>
          <ac:picMkLst>
            <pc:docMk/>
            <pc:sldMk cId="733803667" sldId="2147471549"/>
            <ac:picMk id="57" creationId="{A4EE4EAE-28B9-65BE-ACDF-64EB19D61096}"/>
          </ac:picMkLst>
        </pc:picChg>
      </pc:sldChg>
    </pc:docChg>
  </pc:docChgLst>
  <pc:docChgLst>
    <pc:chgData name="Paulina Bellamy" userId="S::paulinabobb@microsoft.com::df3ae0ea-e4da-4a8e-a980-a29aa484fad9" providerId="AD" clId="Web-{06550703-D621-9001-37E9-9DF29A3E1499}"/>
    <pc:docChg chg="mod">
      <pc:chgData name="Paulina Bellamy" userId="S::paulinabobb@microsoft.com::df3ae0ea-e4da-4a8e-a980-a29aa484fad9" providerId="AD" clId="Web-{06550703-D621-9001-37E9-9DF29A3E1499}" dt="2025-02-11T18:50:36.407" v="0"/>
      <pc:docMkLst>
        <pc:docMk/>
      </pc:docMkLst>
    </pc:docChg>
  </pc:docChgLst>
  <pc:docChgLst>
    <pc:chgData name="Theresa Choi" userId="d8690083-ce2f-4eb4-a024-3300c8992810" providerId="ADAL" clId="{F091B111-6D24-264B-9D84-6278FF19CC89}"/>
    <pc:docChg chg="undo custSel modSld">
      <pc:chgData name="Theresa Choi" userId="d8690083-ce2f-4eb4-a024-3300c8992810" providerId="ADAL" clId="{F091B111-6D24-264B-9D84-6278FF19CC89}" dt="2025-02-20T00:02:59.533" v="227" actId="1038"/>
      <pc:docMkLst>
        <pc:docMk/>
      </pc:docMkLst>
      <pc:sldChg chg="addSp delSp modSp mod">
        <pc:chgData name="Theresa Choi" userId="d8690083-ce2f-4eb4-a024-3300c8992810" providerId="ADAL" clId="{F091B111-6D24-264B-9D84-6278FF19CC89}" dt="2025-02-19T23:57:01.408" v="151"/>
        <pc:sldMkLst>
          <pc:docMk/>
          <pc:sldMk cId="1722968022" sldId="257"/>
        </pc:sldMkLst>
      </pc:sldChg>
      <pc:sldChg chg="addSp delSp modSp mod">
        <pc:chgData name="Theresa Choi" userId="d8690083-ce2f-4eb4-a024-3300c8992810" providerId="ADAL" clId="{F091B111-6D24-264B-9D84-6278FF19CC89}" dt="2025-02-20T00:02:59.533" v="227" actId="1038"/>
        <pc:sldMkLst>
          <pc:docMk/>
          <pc:sldMk cId="1365153810" sldId="2147471548"/>
        </pc:sldMkLst>
      </pc:sldChg>
      <pc:sldChg chg="addSp delSp modSp mod">
        <pc:chgData name="Theresa Choi" userId="d8690083-ce2f-4eb4-a024-3300c8992810" providerId="ADAL" clId="{F091B111-6D24-264B-9D84-6278FF19CC89}" dt="2025-02-19T23:59:22.090" v="163" actId="18131"/>
        <pc:sldMkLst>
          <pc:docMk/>
          <pc:sldMk cId="733803667" sldId="2147471549"/>
        </pc:sldMkLst>
      </pc:sldChg>
    </pc:docChg>
  </pc:docChgLst>
  <pc:docChgLst>
    <pc:chgData name="Alan Woods" userId="S::awoods@bridge.partners::cd53aa78-7306-451f-a0ad-cfc48a5d8503" providerId="AD" clId="Web-{A9757C37-C7CC-BDFB-B467-3C6029FDEEFA}"/>
    <pc:docChg chg="modSld">
      <pc:chgData name="Alan Woods" userId="S::awoods@bridge.partners::cd53aa78-7306-451f-a0ad-cfc48a5d8503" providerId="AD" clId="Web-{A9757C37-C7CC-BDFB-B467-3C6029FDEEFA}" dt="2025-02-14T16:52:32.497" v="0" actId="20577"/>
      <pc:docMkLst>
        <pc:docMk/>
      </pc:docMkLst>
      <pc:sldChg chg="modSp">
        <pc:chgData name="Alan Woods" userId="S::awoods@bridge.partners::cd53aa78-7306-451f-a0ad-cfc48a5d8503" providerId="AD" clId="Web-{A9757C37-C7CC-BDFB-B467-3C6029FDEEFA}" dt="2025-02-14T16:52:32.497" v="0" actId="20577"/>
        <pc:sldMkLst>
          <pc:docMk/>
          <pc:sldMk cId="1722968022" sldId="257"/>
        </pc:sldMkLst>
      </pc:sldChg>
    </pc:docChg>
  </pc:docChgLst>
  <pc:docChgLst>
    <pc:chgData name="Alan Woods" userId="S::awoods_bridge.partners#ext#@microsoft.onmicrosoft.com::b052eb3a-c64a-471b-b6a9-b3a7fcf50117" providerId="AD" clId="Web-{77D391C3-D336-F7EF-AC5A-38081C96FCF0}"/>
    <pc:docChg chg="modSld">
      <pc:chgData name="Alan Woods" userId="S::awoods_bridge.partners#ext#@microsoft.onmicrosoft.com::b052eb3a-c64a-471b-b6a9-b3a7fcf50117" providerId="AD" clId="Web-{77D391C3-D336-F7EF-AC5A-38081C96FCF0}" dt="2025-02-24T21:22:28.372" v="10" actId="20577"/>
      <pc:docMkLst>
        <pc:docMk/>
      </pc:docMkLst>
      <pc:sldChg chg="modSp">
        <pc:chgData name="Alan Woods" userId="S::awoods_bridge.partners#ext#@microsoft.onmicrosoft.com::b052eb3a-c64a-471b-b6a9-b3a7fcf50117" providerId="AD" clId="Web-{77D391C3-D336-F7EF-AC5A-38081C96FCF0}" dt="2025-02-24T21:21:37.183" v="6" actId="20577"/>
        <pc:sldMkLst>
          <pc:docMk/>
          <pc:sldMk cId="1722968022" sldId="257"/>
        </pc:sldMkLst>
      </pc:sldChg>
      <pc:sldChg chg="modSp">
        <pc:chgData name="Alan Woods" userId="S::awoods_bridge.partners#ext#@microsoft.onmicrosoft.com::b052eb3a-c64a-471b-b6a9-b3a7fcf50117" providerId="AD" clId="Web-{77D391C3-D336-F7EF-AC5A-38081C96FCF0}" dt="2025-02-24T21:22:28.372" v="10" actId="20577"/>
        <pc:sldMkLst>
          <pc:docMk/>
          <pc:sldMk cId="1365153810" sldId="2147471548"/>
        </pc:sldMkLst>
      </pc:sldChg>
      <pc:sldChg chg="modSp">
        <pc:chgData name="Alan Woods" userId="S::awoods_bridge.partners#ext#@microsoft.onmicrosoft.com::b052eb3a-c64a-471b-b6a9-b3a7fcf50117" providerId="AD" clId="Web-{77D391C3-D336-F7EF-AC5A-38081C96FCF0}" dt="2025-02-24T21:13:52.810" v="2" actId="20577"/>
        <pc:sldMkLst>
          <pc:docMk/>
          <pc:sldMk cId="733803667" sldId="214747154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3/3/2025 4:29 PM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3/3/2025 4:29 PM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1316688" rtl="0" eaLnBrk="1" latinLnBrk="0" hangingPunct="1">
      <a:lnSpc>
        <a:spcPct val="90000"/>
      </a:lnSpc>
      <a:spcAft>
        <a:spcPts val="480"/>
      </a:spcAft>
      <a:defRPr sz="127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1pPr>
    <a:lvl2pPr marL="306694" indent="-152394" algn="l" defTabSz="1316688" rtl="0" eaLnBrk="1" latinLnBrk="0" hangingPunct="1">
      <a:lnSpc>
        <a:spcPct val="90000"/>
      </a:lnSpc>
      <a:spcAft>
        <a:spcPts val="480"/>
      </a:spcAft>
      <a:buFont typeface="Arial" pitchFamily="34" charset="0"/>
      <a:buChar char="•"/>
      <a:defRPr sz="127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2pPr>
    <a:lvl3pPr marL="472422" indent="-165730" algn="l" defTabSz="1316688" rtl="0" eaLnBrk="1" latinLnBrk="0" hangingPunct="1">
      <a:lnSpc>
        <a:spcPct val="90000"/>
      </a:lnSpc>
      <a:spcAft>
        <a:spcPts val="480"/>
      </a:spcAft>
      <a:buFont typeface="Arial" pitchFamily="34" charset="0"/>
      <a:buChar char="•"/>
      <a:defRPr sz="127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3pPr>
    <a:lvl4pPr marL="695301" indent="-211447" algn="l" defTabSz="1316688" rtl="0" eaLnBrk="1" latinLnBrk="0" hangingPunct="1">
      <a:lnSpc>
        <a:spcPct val="90000"/>
      </a:lnSpc>
      <a:spcAft>
        <a:spcPts val="480"/>
      </a:spcAft>
      <a:buFont typeface="Arial" pitchFamily="34" charset="0"/>
      <a:buChar char="•"/>
      <a:defRPr sz="127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4pPr>
    <a:lvl5pPr marL="885793" indent="-165730" algn="l" defTabSz="1316688" rtl="0" eaLnBrk="1" latinLnBrk="0" hangingPunct="1">
      <a:lnSpc>
        <a:spcPct val="90000"/>
      </a:lnSpc>
      <a:spcAft>
        <a:spcPts val="480"/>
      </a:spcAft>
      <a:buFont typeface="Arial" pitchFamily="34" charset="0"/>
      <a:buChar char="•"/>
      <a:defRPr sz="127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5pPr>
    <a:lvl6pPr marL="3291722" algn="l" defTabSz="1316688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6pPr>
    <a:lvl7pPr marL="3950065" algn="l" defTabSz="1316688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7pPr>
    <a:lvl8pPr marL="4608409" algn="l" defTabSz="1316688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8pPr>
    <a:lvl9pPr marL="5266755" algn="l" defTabSz="1316688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85359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876" userDrawn="1">
          <p15:clr>
            <a:srgbClr val="A4A3A4"/>
          </p15:clr>
        </p15:guide>
        <p15:guide id="7" pos="1082" userDrawn="1">
          <p15:clr>
            <a:srgbClr val="A4A3A4"/>
          </p15:clr>
        </p15:guide>
        <p15:guide id="8" pos="1545" userDrawn="1">
          <p15:clr>
            <a:srgbClr val="A4A3A4"/>
          </p15:clr>
        </p15:guide>
        <p15:guide id="9" pos="1751" userDrawn="1">
          <p15:clr>
            <a:srgbClr val="A4A3A4"/>
          </p15:clr>
        </p15:guide>
        <p15:guide id="10" pos="2213" userDrawn="1">
          <p15:clr>
            <a:srgbClr val="A4A3A4"/>
          </p15:clr>
        </p15:guide>
        <p15:guide id="11" pos="2419" userDrawn="1">
          <p15:clr>
            <a:srgbClr val="A4A3A4"/>
          </p15:clr>
        </p15:guide>
        <p15:guide id="12" pos="2881" userDrawn="1">
          <p15:clr>
            <a:srgbClr val="A4A3A4"/>
          </p15:clr>
        </p15:guide>
        <p15:guide id="13" pos="3087" userDrawn="1">
          <p15:clr>
            <a:srgbClr val="A4A3A4"/>
          </p15:clr>
        </p15:guide>
        <p15:guide id="14" pos="3556" userDrawn="1">
          <p15:clr>
            <a:srgbClr val="A4A3A4"/>
          </p15:clr>
        </p15:guide>
        <p15:guide id="15" pos="3767" userDrawn="1">
          <p15:clr>
            <a:srgbClr val="A4A3A4"/>
          </p15:clr>
        </p15:guide>
        <p15:guide id="16" pos="4223" userDrawn="1">
          <p15:clr>
            <a:srgbClr val="A4A3A4"/>
          </p15:clr>
        </p15:guide>
        <p15:guide id="17" pos="4422" userDrawn="1">
          <p15:clr>
            <a:srgbClr val="A4A3A4"/>
          </p15:clr>
        </p15:guide>
        <p15:guide id="18" pos="4885" userDrawn="1">
          <p15:clr>
            <a:srgbClr val="A4A3A4"/>
          </p15:clr>
        </p15:guide>
        <p15:guide id="19" pos="5097" userDrawn="1">
          <p15:clr>
            <a:srgbClr val="A4A3A4"/>
          </p15:clr>
        </p15:guide>
        <p15:guide id="20" pos="5554" userDrawn="1">
          <p15:clr>
            <a:srgbClr val="A4A3A4"/>
          </p15:clr>
        </p15:guide>
        <p15:guide id="21" pos="5760" userDrawn="1">
          <p15:clr>
            <a:srgbClr val="A4A3A4"/>
          </p15:clr>
        </p15:guide>
        <p15:guide id="22" pos="6220" userDrawn="1">
          <p15:clr>
            <a:srgbClr val="A4A3A4"/>
          </p15:clr>
        </p15:guide>
        <p15:guide id="23" pos="6428" userDrawn="1">
          <p15:clr>
            <a:srgbClr val="A4A3A4"/>
          </p15:clr>
        </p15:guide>
        <p15:guide id="24" pos="6888" userDrawn="1">
          <p15:clr>
            <a:srgbClr val="A4A3A4"/>
          </p15:clr>
        </p15:guide>
        <p15:guide id="25" pos="7097" userDrawn="1">
          <p15:clr>
            <a:srgbClr val="A4A3A4"/>
          </p15:clr>
        </p15:guide>
        <p15:guide id="26" pos="7557" userDrawn="1">
          <p15:clr>
            <a:srgbClr val="A4A3A4"/>
          </p15:clr>
        </p15:guide>
        <p15:guide id="27" pos="7763" userDrawn="1">
          <p15:clr>
            <a:srgbClr val="A4A3A4"/>
          </p15:clr>
        </p15:guide>
        <p15:guide id="28" orient="horz" pos="1810" userDrawn="1">
          <p15:clr>
            <a:srgbClr val="5ACBF0"/>
          </p15:clr>
        </p15:guide>
        <p15:guide id="29" orient="horz" pos="2542" userDrawn="1">
          <p15:clr>
            <a:srgbClr val="5ACBF0"/>
          </p15:clr>
        </p15:guide>
        <p15:guide id="30" orient="horz" pos="576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1796" y="914400"/>
            <a:ext cx="12395835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657225" y="2871007"/>
            <a:ext cx="12395835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/>
        </p:nvGrpSpPr>
        <p:grpSpPr>
          <a:xfrm>
            <a:off x="0" y="0"/>
            <a:ext cx="13716000" cy="13716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/>
        </p:nvSpPr>
        <p:spPr bwMode="auto">
          <a:xfrm>
            <a:off x="0" y="0"/>
            <a:ext cx="658368" cy="1170432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/>
        </p:nvSpPr>
        <p:spPr bwMode="auto">
          <a:xfrm>
            <a:off x="0" y="0"/>
            <a:ext cx="329184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689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3" r:id="rId1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2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405" userDrawn="1">
          <p15:clr>
            <a:srgbClr val="C35EA4"/>
          </p15:clr>
        </p15:guide>
        <p15:guide id="17" pos="8235" userDrawn="1">
          <p15:clr>
            <a:srgbClr val="C35EA4"/>
          </p15:clr>
        </p15:guide>
        <p15:guide id="25" orient="horz" pos="738" userDrawn="1">
          <p15:clr>
            <a:srgbClr val="C35EA4"/>
          </p15:clr>
        </p15:guide>
        <p15:guide id="26" orient="horz" pos="7898" userDrawn="1">
          <p15:clr>
            <a:srgbClr val="C35EA4"/>
          </p15:clr>
        </p15:guide>
        <p15:guide id="27" orient="horz" pos="368" userDrawn="1">
          <p15:clr>
            <a:srgbClr val="A4A3A4"/>
          </p15:clr>
        </p15:guide>
        <p15:guide id="28" pos="216" userDrawn="1">
          <p15:clr>
            <a:srgbClr val="A4A3A4"/>
          </p15:clr>
        </p15:guide>
        <p15:guide id="29" orient="horz" pos="8270" userDrawn="1">
          <p15:clr>
            <a:srgbClr val="A4A3A4"/>
          </p15:clr>
        </p15:guide>
        <p15:guide id="30" pos="8424" userDrawn="1">
          <p15:clr>
            <a:srgbClr val="A4A3A4"/>
          </p15:clr>
        </p15:guide>
        <p15:guide id="31" orient="horz" pos="80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6BD385-6DCE-A548-897C-9DFAE228D0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3C795C7-B308-827D-B33B-93D8A7B971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056" t="23111" r="49421" b="8045"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DC73FEC-6BED-0E35-DE35-D67F94A878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984" y="1016802"/>
            <a:ext cx="3311142" cy="1103714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B8235C54-67B2-28AA-A471-CFA47E080FA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014984" y="2990429"/>
            <a:ext cx="9043416" cy="369331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13166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2A446F"/>
                    </a:gs>
                    <a:gs pos="100000">
                      <a:srgbClr val="702573"/>
                    </a:gs>
                  </a:gsLst>
                  <a:lin ang="1800000" scaled="0"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  <a:t>Harness the power </a:t>
            </a:r>
            <a:br>
              <a:rPr kumimoji="0" lang="en-US" sz="8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2A446F"/>
                    </a:gs>
                    <a:gs pos="100000">
                      <a:srgbClr val="702573"/>
                    </a:gs>
                  </a:gsLst>
                  <a:lin ang="1800000" scaled="0"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</a:b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2A446F"/>
                    </a:gs>
                    <a:gs pos="100000">
                      <a:srgbClr val="702573"/>
                    </a:gs>
                  </a:gsLst>
                  <a:lin ang="1800000" scaled="0"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  <a:t>of productivity </a:t>
            </a:r>
            <a:br>
              <a:rPr kumimoji="0" lang="en-US" sz="8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2A446F"/>
                    </a:gs>
                    <a:gs pos="100000">
                      <a:srgbClr val="702573"/>
                    </a:gs>
                  </a:gsLst>
                  <a:lin ang="1800000" scaled="0"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</a:b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2A446F"/>
                    </a:gs>
                    <a:gs pos="100000">
                      <a:srgbClr val="702573"/>
                    </a:gs>
                  </a:gsLst>
                  <a:lin ang="1800000" scaled="0"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  <a:t>tools and AI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82BC3F-85F7-9B73-B1AC-C764688B5A7F}"/>
              </a:ext>
            </a:extLst>
          </p:cNvPr>
          <p:cNvSpPr txBox="1"/>
          <p:nvPr/>
        </p:nvSpPr>
        <p:spPr>
          <a:xfrm>
            <a:off x="1014985" y="7165733"/>
            <a:ext cx="7043166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3200" dirty="0"/>
              <a:t>Discover how Microsoft 365 empowers teams with secure collaboration and AI-driven productivity.</a:t>
            </a:r>
            <a:endParaRPr lang="en-US" sz="3200" dirty="0">
              <a:solidFill>
                <a:srgbClr val="702573"/>
              </a:solidFill>
            </a:endParaRPr>
          </a:p>
        </p:txBody>
      </p:sp>
      <p:pic>
        <p:nvPicPr>
          <p:cNvPr id="41" name="Graphic 40">
            <a:extLst>
              <a:ext uri="{FF2B5EF4-FFF2-40B4-BE49-F238E27FC236}">
                <a16:creationId xmlns:a16="http://schemas.microsoft.com/office/drawing/2014/main" id="{D6B3C756-AFF7-7727-A55D-E083F43D90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76533" y="9617346"/>
            <a:ext cx="486362" cy="486362"/>
          </a:xfrm>
          <a:prstGeom prst="rect">
            <a:avLst/>
          </a:prstGeom>
        </p:spPr>
      </p:pic>
      <p:pic>
        <p:nvPicPr>
          <p:cNvPr id="44" name="MS logo gray - EMF">
            <a:extLst>
              <a:ext uri="{FF2B5EF4-FFF2-40B4-BE49-F238E27FC236}">
                <a16:creationId xmlns:a16="http://schemas.microsoft.com/office/drawing/2014/main" id="{1032D6BB-45FB-C609-968D-26A18FE572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451" t="32475" r="10216" b="33708"/>
          <a:stretch/>
        </p:blipFill>
        <p:spPr bwMode="black">
          <a:xfrm>
            <a:off x="1014984" y="11335604"/>
            <a:ext cx="3311143" cy="525399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CFF4C463-DA3E-AFD5-81DE-0DD094A781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6300216" y="0"/>
            <a:ext cx="5486400" cy="6858000"/>
            <a:chOff x="6705600" y="0"/>
            <a:chExt cx="5486400" cy="685800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E947027-C77C-2AFB-6263-A7DA5FC86A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5600" y="0"/>
              <a:ext cx="5486400" cy="685800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>
              <a:outerShdw blurRad="101600" algn="ctr" rotWithShape="0">
                <a:prstClr val="black">
                  <a:alpha val="15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 err="1">
                <a:solidFill>
                  <a:srgbClr val="FFFF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ABFA846-7817-0199-5A21-50AA818369BC}"/>
                </a:ext>
              </a:extLst>
            </p:cNvPr>
            <p:cNvSpPr txBox="1"/>
            <p:nvPr/>
          </p:nvSpPr>
          <p:spPr>
            <a:xfrm>
              <a:off x="7162800" y="457200"/>
              <a:ext cx="4679949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en-US" sz="1100" dirty="0">
                  <a:latin typeface="+mj-lt"/>
                </a:rPr>
                <a:t>Use this PowerPoint deck as a template to create a custom static</a:t>
              </a:r>
              <a:br>
                <a:rPr lang="en-US" sz="1100" dirty="0">
                  <a:latin typeface="+mj-lt"/>
                </a:rPr>
              </a:br>
              <a:r>
                <a:rPr lang="en-US" sz="1100" dirty="0">
                  <a:latin typeface="+mj-lt"/>
                </a:rPr>
                <a:t>Social Ad for your brand by adding your logo, fonts, colors, and content.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E3F6AB7-ED34-6676-6F02-A28AA6008AB2}"/>
                </a:ext>
              </a:extLst>
            </p:cNvPr>
            <p:cNvSpPr txBox="1"/>
            <p:nvPr/>
          </p:nvSpPr>
          <p:spPr>
            <a:xfrm>
              <a:off x="7157401" y="1022958"/>
              <a:ext cx="4572000" cy="492443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lIns="137160" tIns="91440" rIns="137160" bIns="91440" rtlCol="0">
              <a:spAutoFit/>
            </a:bodyPr>
            <a:lstStyle/>
            <a:p>
              <a:pPr defTabSz="457171"/>
              <a:r>
                <a:rPr lang="en-US" sz="1000" dirty="0">
                  <a:solidFill>
                    <a:prstClr val="black"/>
                  </a:solidFill>
                  <a:cs typeface="Segoe UI" panose="020B0502040204020203" pitchFamily="34" charset="0"/>
                </a:rPr>
                <a:t>Highlights in the template indicate the areas where text or graphics</a:t>
              </a:r>
              <a:br>
                <a:rPr lang="en-US" sz="1000" dirty="0">
                  <a:solidFill>
                    <a:prstClr val="black"/>
                  </a:solidFill>
                  <a:cs typeface="Segoe UI" panose="020B0502040204020203" pitchFamily="34" charset="0"/>
                </a:rPr>
              </a:br>
              <a:r>
                <a:rPr lang="en-US" sz="1000" dirty="0">
                  <a:solidFill>
                    <a:prstClr val="black"/>
                  </a:solidFill>
                  <a:cs typeface="Segoe UI" panose="020B0502040204020203" pitchFamily="34" charset="0"/>
                </a:rPr>
                <a:t>should be customized for your brand.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4670189-7F25-AFA7-395E-66AB038F306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62481" y="1738506"/>
              <a:ext cx="228600" cy="228600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14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+mj-lt"/>
                  <a:ea typeface="Segoe UI" pitchFamily="34" charset="0"/>
                  <a:cs typeface="Segoe UI" pitchFamily="34" charset="0"/>
                </a:rPr>
                <a:t>1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9276C6C-CFC8-494A-165B-8AE518540411}"/>
                </a:ext>
              </a:extLst>
            </p:cNvPr>
            <p:cNvSpPr txBox="1"/>
            <p:nvPr/>
          </p:nvSpPr>
          <p:spPr>
            <a:xfrm>
              <a:off x="7391084" y="1783559"/>
              <a:ext cx="4343719" cy="138499"/>
            </a:xfrm>
            <a:prstGeom prst="rect">
              <a:avLst/>
            </a:prstGeom>
            <a:noFill/>
          </p:spPr>
          <p:txBody>
            <a:bodyPr wrap="square" lIns="91440" tIns="0" rIns="0" bIns="0" rtlCol="0">
              <a:spAutoFit/>
            </a:bodyPr>
            <a:lstStyle/>
            <a:p>
              <a:pPr algn="l"/>
              <a:r>
                <a:rPr lang="en-US" sz="900" dirty="0"/>
                <a:t>Customize your brand fonts and colors in the Slide Master</a:t>
              </a:r>
            </a:p>
          </p:txBody>
        </p:sp>
        <p:pic>
          <p:nvPicPr>
            <p:cNvPr id="35" name="Picture 34" descr="Graphical user interface, application, Word&#10;&#10;Description automatically generated">
              <a:extLst>
                <a:ext uri="{FF2B5EF4-FFF2-40B4-BE49-F238E27FC236}">
                  <a16:creationId xmlns:a16="http://schemas.microsoft.com/office/drawing/2014/main" id="{12B060CA-5870-D968-F8D7-E5A070F5825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157404" y="2190213"/>
              <a:ext cx="2542013" cy="408638"/>
            </a:xfrm>
            <a:prstGeom prst="roundRect">
              <a:avLst>
                <a:gd name="adj" fmla="val 8424"/>
              </a:avLst>
            </a:prstGeom>
            <a:ln w="25400">
              <a:solidFill>
                <a:schemeClr val="bg1"/>
              </a:solidFill>
            </a:ln>
            <a:effectLst>
              <a:outerShdw blurRad="1016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36" name="Picture 35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338C0110-2A69-42BC-1121-5757D913421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496990" y="2730802"/>
              <a:ext cx="1202427" cy="710525"/>
            </a:xfrm>
            <a:prstGeom prst="roundRect">
              <a:avLst>
                <a:gd name="adj" fmla="val 4602"/>
              </a:avLst>
            </a:prstGeom>
            <a:ln w="25400">
              <a:solidFill>
                <a:schemeClr val="bg1"/>
              </a:solidFill>
            </a:ln>
            <a:effectLst>
              <a:outerShdw blurRad="101600" algn="c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37" name="Picture 36" descr="Graphical user interface, application&#10;&#10;Description automatically generated">
              <a:extLst>
                <a:ext uri="{FF2B5EF4-FFF2-40B4-BE49-F238E27FC236}">
                  <a16:creationId xmlns:a16="http://schemas.microsoft.com/office/drawing/2014/main" id="{43F7D4C0-C452-F55D-D68C-6382735C01B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b="2735"/>
            <a:stretch/>
          </p:blipFill>
          <p:spPr>
            <a:xfrm>
              <a:off x="7157403" y="2730802"/>
              <a:ext cx="1202427" cy="709605"/>
            </a:xfrm>
            <a:prstGeom prst="roundRect">
              <a:avLst>
                <a:gd name="adj" fmla="val 6824"/>
              </a:avLst>
            </a:prstGeom>
            <a:ln w="25400">
              <a:solidFill>
                <a:schemeClr val="bg1"/>
              </a:solidFill>
            </a:ln>
            <a:effectLst>
              <a:outerShdw blurRad="101600" algn="ctr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C217D0F-4379-ECE9-FEBE-6EB156732C0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62481" y="3674300"/>
              <a:ext cx="228600" cy="228600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14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+mj-lt"/>
                  <a:ea typeface="Segoe UI" pitchFamily="34" charset="0"/>
                  <a:cs typeface="Segoe UI" pitchFamily="34" charset="0"/>
                </a:rPr>
                <a:t>2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5D5071A-26A8-1F43-B164-AF57064ED4D6}"/>
                </a:ext>
              </a:extLst>
            </p:cNvPr>
            <p:cNvSpPr txBox="1"/>
            <p:nvPr/>
          </p:nvSpPr>
          <p:spPr>
            <a:xfrm>
              <a:off x="7391084" y="3674299"/>
              <a:ext cx="4343719" cy="415498"/>
            </a:xfrm>
            <a:prstGeom prst="rect">
              <a:avLst/>
            </a:prstGeom>
            <a:noFill/>
          </p:spPr>
          <p:txBody>
            <a:bodyPr wrap="square" lIns="91440" tIns="0" rIns="0" bIns="0" rtlCol="0">
              <a:spAutoFit/>
            </a:bodyPr>
            <a:lstStyle/>
            <a:p>
              <a:pPr algn="l"/>
              <a:r>
                <a:rPr lang="en-US" sz="900" b="1" dirty="0"/>
                <a:t>Update the highlighted text with your brand-specific copy</a:t>
              </a:r>
              <a:r>
                <a:rPr lang="en-US" sz="900" dirty="0"/>
                <a:t>. Match the surrounding type color </a:t>
              </a:r>
              <a:r>
                <a:rPr lang="en-US" sz="900" b="1" dirty="0"/>
                <a:t>by removing the highlight treatment</a:t>
              </a:r>
              <a:r>
                <a:rPr lang="en-US" sz="900" dirty="0"/>
                <a:t>. Adjust the size and display of your fonts to fit the template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3C884E9-D7D3-B2C4-485D-905648D7521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62481" y="4308103"/>
              <a:ext cx="228600" cy="228600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14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+mj-lt"/>
                  <a:ea typeface="Segoe UI" pitchFamily="34" charset="0"/>
                  <a:cs typeface="Segoe UI" pitchFamily="34" charset="0"/>
                </a:rPr>
                <a:t>3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DED8C16-85AA-5DB1-5C7B-F004C5D01AEB}"/>
                </a:ext>
              </a:extLst>
            </p:cNvPr>
            <p:cNvSpPr txBox="1"/>
            <p:nvPr/>
          </p:nvSpPr>
          <p:spPr>
            <a:xfrm>
              <a:off x="7391084" y="4353157"/>
              <a:ext cx="4343719" cy="138499"/>
            </a:xfrm>
            <a:prstGeom prst="rect">
              <a:avLst/>
            </a:prstGeom>
            <a:noFill/>
          </p:spPr>
          <p:txBody>
            <a:bodyPr wrap="square" lIns="91440" tIns="0" rIns="0" bIns="0" rtlCol="0">
              <a:spAutoFit/>
            </a:bodyPr>
            <a:lstStyle/>
            <a:p>
              <a:pPr algn="l"/>
              <a:r>
                <a:rPr lang="en-US" sz="900" b="1" dirty="0"/>
                <a:t>Replace the placeholder logos with your custom logo.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ABAD4BA6-5FDB-8822-BD5E-84DB9D4F431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62481" y="4757092"/>
              <a:ext cx="228600" cy="228600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14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+mj-lt"/>
                  <a:ea typeface="Segoe UI" pitchFamily="34" charset="0"/>
                  <a:cs typeface="Segoe UI" pitchFamily="34" charset="0"/>
                </a:rPr>
                <a:t>4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F2A5D4D5-87DF-F93A-CBDE-E60B7927D498}"/>
                </a:ext>
              </a:extLst>
            </p:cNvPr>
            <p:cNvSpPr txBox="1"/>
            <p:nvPr/>
          </p:nvSpPr>
          <p:spPr>
            <a:xfrm>
              <a:off x="7391084" y="4757093"/>
              <a:ext cx="4343719" cy="600164"/>
            </a:xfrm>
            <a:prstGeom prst="rect">
              <a:avLst/>
            </a:prstGeom>
            <a:noFill/>
          </p:spPr>
          <p:txBody>
            <a:bodyPr wrap="square" lIns="9144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900" b="1" dirty="0"/>
                <a:t>OPTIONAL: </a:t>
              </a:r>
              <a:r>
                <a:rPr lang="en-US" sz="900" dirty="0"/>
                <a:t>Replace template stock photography or icons with your own custom images if desired.</a:t>
              </a:r>
            </a:p>
            <a:p>
              <a:pPr>
                <a:spcAft>
                  <a:spcPts val="600"/>
                </a:spcAft>
              </a:pPr>
              <a:r>
                <a:rPr lang="en-US" sz="800" i="1" dirty="0"/>
                <a:t>(Images or icons included in this template must not be used elsewhere or altered,</a:t>
              </a:r>
              <a:br>
                <a:rPr lang="en-US" sz="800" i="1" dirty="0"/>
              </a:br>
              <a:r>
                <a:rPr lang="en-US" sz="800" i="1" dirty="0"/>
                <a:t>they are licensed for use exclusively in this template.)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D4C11633-0796-ED41-488D-C8C4CB0667B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62481" y="5572036"/>
              <a:ext cx="228600" cy="228600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14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+mj-lt"/>
                  <a:ea typeface="Segoe UI" pitchFamily="34" charset="0"/>
                  <a:cs typeface="Segoe UI" pitchFamily="34" charset="0"/>
                </a:rPr>
                <a:t>5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D148ECE3-43F8-DD5D-C590-84F5EE7663A8}"/>
                </a:ext>
              </a:extLst>
            </p:cNvPr>
            <p:cNvSpPr txBox="1"/>
            <p:nvPr/>
          </p:nvSpPr>
          <p:spPr>
            <a:xfrm>
              <a:off x="7391084" y="5572036"/>
              <a:ext cx="4343719" cy="415498"/>
            </a:xfrm>
            <a:prstGeom prst="rect">
              <a:avLst/>
            </a:prstGeom>
            <a:noFill/>
          </p:spPr>
          <p:txBody>
            <a:bodyPr wrap="square" lIns="9144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900" b="1" dirty="0"/>
                <a:t>Save your final art. </a:t>
              </a:r>
              <a:r>
                <a:rPr lang="en-US" sz="900" dirty="0"/>
                <a:t>Name your file and choose the file destination. Delete the off-slide instructions and any remaining highlighting and use the </a:t>
              </a:r>
              <a:r>
                <a:rPr lang="en-US" sz="900" b="1" dirty="0"/>
                <a:t>File</a:t>
              </a:r>
              <a:r>
                <a:rPr lang="en-US" sz="900" dirty="0"/>
                <a:t> pulldown menu to select </a:t>
              </a:r>
              <a:r>
                <a:rPr lang="en-US" sz="900" b="1" dirty="0"/>
                <a:t>Export</a:t>
              </a:r>
              <a:r>
                <a:rPr lang="en-US" sz="900" dirty="0"/>
                <a:t> to save as a </a:t>
              </a:r>
              <a:r>
                <a:rPr lang="en-US" sz="900" b="1" dirty="0"/>
                <a:t>JPEG</a:t>
              </a:r>
              <a:r>
                <a:rPr lang="en-US" sz="900" dirty="0"/>
                <a:t>. 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457FE058-193D-240C-2DDA-3276DF473159}"/>
                </a:ext>
              </a:extLst>
            </p:cNvPr>
            <p:cNvSpPr/>
            <p:nvPr/>
          </p:nvSpPr>
          <p:spPr bwMode="auto">
            <a:xfrm>
              <a:off x="6705600" y="0"/>
              <a:ext cx="91440" cy="6858000"/>
            </a:xfrm>
            <a:prstGeom prst="rect">
              <a:avLst/>
            </a:prstGeom>
            <a:solidFill>
              <a:srgbClr val="FFFF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 err="1">
                <a:solidFill>
                  <a:srgbClr val="FFFF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7684728D-94D9-0359-27C6-36F8EE749101}"/>
                </a:ext>
              </a:extLst>
            </p:cNvPr>
            <p:cNvGrpSpPr/>
            <p:nvPr/>
          </p:nvGrpSpPr>
          <p:grpSpPr>
            <a:xfrm>
              <a:off x="7157401" y="6200140"/>
              <a:ext cx="1663830" cy="228600"/>
              <a:chOff x="7157401" y="6200140"/>
              <a:chExt cx="1663830" cy="228600"/>
            </a:xfrm>
          </p:grpSpPr>
          <p:pic>
            <p:nvPicPr>
              <p:cNvPr id="51" name="Picture 50">
                <a:extLst>
                  <a:ext uri="{FF2B5EF4-FFF2-40B4-BE49-F238E27FC236}">
                    <a16:creationId xmlns:a16="http://schemas.microsoft.com/office/drawing/2014/main" id="{E298DDC4-D20B-09A8-2078-C147DB6A38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rcRect b="7973"/>
              <a:stretch/>
            </p:blipFill>
            <p:spPr>
              <a:xfrm>
                <a:off x="7157401" y="6200140"/>
                <a:ext cx="1663830" cy="228600"/>
              </a:xfrm>
              <a:prstGeom prst="roundRect">
                <a:avLst/>
              </a:prstGeom>
              <a:ln w="25400">
                <a:solidFill>
                  <a:schemeClr val="bg1"/>
                </a:solidFill>
              </a:ln>
              <a:effectLst>
                <a:outerShdw blurRad="101600" algn="ctr" rotWithShape="0">
                  <a:prstClr val="black">
                    <a:alpha val="15000"/>
                  </a:prstClr>
                </a:outerShdw>
              </a:effectLst>
            </p:spPr>
          </p:pic>
          <p:pic>
            <p:nvPicPr>
              <p:cNvPr id="52" name="Picture 51" descr="A black and white logo&#10;&#10;Description automatically generated">
                <a:extLst>
                  <a:ext uri="{FF2B5EF4-FFF2-40B4-BE49-F238E27FC236}">
                    <a16:creationId xmlns:a16="http://schemas.microsoft.com/office/drawing/2014/main" id="{41718A49-4C28-ED5A-FF28-9E8EE2C998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616825" y="6241422"/>
                <a:ext cx="209550" cy="135236"/>
              </a:xfrm>
              <a:prstGeom prst="rect">
                <a:avLst/>
              </a:prstGeom>
            </p:spPr>
          </p:pic>
        </p:grpSp>
        <p:pic>
          <p:nvPicPr>
            <p:cNvPr id="50" name="Picture 49" descr="A yellow sign with black text&#10;&#10;Description automatically generated">
              <a:extLst>
                <a:ext uri="{FF2B5EF4-FFF2-40B4-BE49-F238E27FC236}">
                  <a16:creationId xmlns:a16="http://schemas.microsoft.com/office/drawing/2014/main" id="{C4820F5A-B44C-6964-455C-5C94C6056D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46081" y="4285014"/>
              <a:ext cx="830579" cy="276860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A87EC911-78AD-51AF-B5D2-EDEAC9750E19}"/>
              </a:ext>
            </a:extLst>
          </p:cNvPr>
          <p:cNvSpPr txBox="1"/>
          <p:nvPr/>
        </p:nvSpPr>
        <p:spPr>
          <a:xfrm>
            <a:off x="1014983" y="9118823"/>
            <a:ext cx="7383949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13166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702573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Download our e-book to unlock secure productivity for your enterprise.</a:t>
            </a:r>
          </a:p>
        </p:txBody>
      </p:sp>
    </p:spTree>
    <p:extLst>
      <p:ext uri="{BB962C8B-B14F-4D97-AF65-F5344CB8AC3E}">
        <p14:creationId xmlns:p14="http://schemas.microsoft.com/office/powerpoint/2010/main" val="3863695022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TPM Template">
  <a:themeElements>
    <a:clrScheme name="Custom TPM Templates">
      <a:dk1>
        <a:srgbClr val="000000"/>
      </a:dk1>
      <a:lt1>
        <a:srgbClr val="FFFFFF"/>
      </a:lt1>
      <a:dk2>
        <a:srgbClr val="454141"/>
      </a:dk2>
      <a:lt2>
        <a:srgbClr val="F4F3F4"/>
      </a:lt2>
      <a:accent1>
        <a:srgbClr val="0078D4"/>
      </a:accent1>
      <a:accent2>
        <a:srgbClr val="2A446F"/>
      </a:accent2>
      <a:accent3>
        <a:srgbClr val="8DC8E8"/>
      </a:accent3>
      <a:accent4>
        <a:srgbClr val="F4364C"/>
      </a:accent4>
      <a:accent5>
        <a:srgbClr val="FFB900"/>
      </a:accent5>
      <a:accent6>
        <a:srgbClr val="48C4B1"/>
      </a:accent6>
      <a:hlink>
        <a:srgbClr val="0078D3"/>
      </a:hlink>
      <a:folHlink>
        <a:srgbClr val="8661C5"/>
      </a:folHlink>
    </a:clrScheme>
    <a:fontScheme name="Custom 4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solidFill>
              <a:srgbClr val="FFFFFF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custClrLst>
    <a:custClr name="Light Brown">
      <a:srgbClr val="E1D3C7"/>
    </a:custClr>
    <a:custClr name="Light Yellow">
      <a:srgbClr val="FFE399"/>
    </a:custClr>
    <a:custClr name="Light Orange">
      <a:srgbClr val="FFA38B"/>
    </a:custClr>
    <a:custClr name="Light Red">
      <a:srgbClr val="FFB3BB"/>
    </a:custClr>
    <a:custClr name="Light Magenta">
      <a:srgbClr val="D59ED7"/>
    </a:custClr>
    <a:custClr name="Light Purple">
      <a:srgbClr val="C5B4E3"/>
    </a:custClr>
    <a:custClr name="Light Blue">
      <a:srgbClr val="8DC8E8"/>
    </a:custClr>
    <a:custClr name="Light Teal">
      <a:srgbClr val="B9DCD2"/>
    </a:custClr>
    <a:custClr name="Light Green">
      <a:srgbClr val="D4EC8E"/>
    </a:custClr>
    <a:custClr name="Blue Black">
      <a:srgbClr val="091F2C"/>
    </a:custClr>
    <a:custClr name="Brown">
      <a:srgbClr val="BF9474"/>
    </a:custClr>
    <a:custClr name="Yellow">
      <a:srgbClr val="FFB900"/>
    </a:custClr>
    <a:custClr name="Orange">
      <a:srgbClr val="FF5C39"/>
    </a:custClr>
    <a:custClr name="Red">
      <a:srgbClr val="F4364C"/>
    </a:custClr>
    <a:custClr name="Magenta">
      <a:srgbClr val="C03BC4"/>
    </a:custClr>
    <a:custClr name="Purple">
      <a:srgbClr val="8661C5"/>
    </a:custClr>
    <a:custClr name="Blue">
      <a:srgbClr val="0078D4"/>
    </a:custClr>
    <a:custClr name="Teal">
      <a:srgbClr val="49C5B1"/>
    </a:custClr>
    <a:custClr name="Green">
      <a:srgbClr val="8DE971"/>
    </a:custClr>
    <a:custClr name="Rich Black">
      <a:srgbClr val="000000"/>
    </a:custClr>
    <a:custClr name="Dark Brown">
      <a:srgbClr val="5C4738"/>
    </a:custClr>
    <a:custClr name="Dark Yellow">
      <a:srgbClr val="7F5A1A"/>
    </a:custClr>
    <a:custClr name="Dark Orange">
      <a:srgbClr val="73391D"/>
    </a:custClr>
    <a:custClr name="Dark Red">
      <a:srgbClr val="73262F"/>
    </a:custClr>
    <a:custClr name="Dark Magenta">
      <a:srgbClr val="702573"/>
    </a:custClr>
    <a:custClr name="Dark Purple">
      <a:srgbClr val="463668"/>
    </a:custClr>
    <a:custClr name="Dark Blue">
      <a:srgbClr val="2A446F"/>
    </a:custClr>
    <a:custClr name="Dark Teal">
      <a:srgbClr val="225B62"/>
    </a:custClr>
    <a:custClr name="Dark Green">
      <a:srgbClr val="07641D"/>
    </a:custClr>
    <a:custClr name="Brown Black">
      <a:srgbClr val="291817"/>
    </a:custClr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Pure White">
      <a:srgbClr val="FFFFFF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</a:custClrLst>
  <a:extLst>
    <a:ext uri="{05A4C25C-085E-4340-85A3-A5531E510DB2}">
      <thm15:themeFamily xmlns:thm15="http://schemas.microsoft.com/office/thememl/2012/main" name="Presentation6" id="{34D3BB0E-FFFE-2A4B-A825-6B858BBDB501}" vid="{4ED0BC65-DDC1-7941-81F3-6395F04E0D4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Light Orange">
      <a:srgbClr val="FF9349"/>
    </a:custClr>
    <a:custClr name="Light Yellow">
      <a:srgbClr val="FEF000"/>
    </a:custClr>
    <a:custClr name="Light Green">
      <a:srgbClr val="9BF00B"/>
    </a:custClr>
    <a:custClr name="Light Teal">
      <a:srgbClr val="30E5D0"/>
    </a:custClr>
    <a:custClr name="Light Blue">
      <a:srgbClr val="50E6FF"/>
    </a:custClr>
    <a:custClr name="Light Purple">
      <a:srgbClr val="D59DFF"/>
    </a:custClr>
    <a:custClr name="White">
      <a:srgbClr val="FFFFFF"/>
    </a:custClr>
    <a:custClr name="Extra Light Gray">
      <a:srgbClr val="F2F2F2"/>
    </a:custClr>
    <a:custClr name="Light Gray">
      <a:srgbClr val="E6E6E6"/>
    </a:custClr>
    <a:custClr name="Gray">
      <a:srgbClr val="D2D2D2"/>
    </a:custClr>
    <a:custClr name="Orange">
      <a:srgbClr val="D83B01"/>
    </a:custClr>
    <a:custClr name="Yellow">
      <a:srgbClr val="FFB900"/>
    </a:custClr>
    <a:custClr name="Green">
      <a:srgbClr val="107C10"/>
    </a:custClr>
    <a:custClr name="Teal">
      <a:srgbClr val="008575"/>
    </a:custClr>
    <a:custClr name="Blue">
      <a:srgbClr val="0078D4"/>
    </a:custClr>
    <a:custClr name="Purple">
      <a:srgbClr val="8661C5"/>
    </a:custClr>
    <a:custClr name="Mid Gray">
      <a:srgbClr val="737373"/>
    </a:custClr>
    <a:custClr name="Dark Gray">
      <a:srgbClr val="505050"/>
    </a:custClr>
    <a:custClr name="Extra Dark Gray">
      <a:srgbClr val="2F2F2F"/>
    </a:custClr>
    <a:custClr name="Rick Black">
      <a:srgbClr val="000000"/>
    </a:custClr>
    <a:custClr name="Dark Orange">
      <a:srgbClr val="6B2929"/>
    </a:custClr>
    <a:custClr name="Dark Yellow">
      <a:srgbClr val="6A4B16"/>
    </a:custClr>
    <a:custClr name="Dark Green">
      <a:srgbClr val="054B16"/>
    </a:custClr>
    <a:custClr name="Dark Teal">
      <a:srgbClr val="274B47"/>
    </a:custClr>
    <a:custClr name="Dark Blue">
      <a:srgbClr val="243A5E"/>
    </a:custClr>
    <a:custClr name="Dark Purple">
      <a:srgbClr val="3B2E58"/>
    </a:custClr>
  </a:custClr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Light Orange">
      <a:srgbClr val="FF9349"/>
    </a:custClr>
    <a:custClr name="Light Yellow">
      <a:srgbClr val="FEF000"/>
    </a:custClr>
    <a:custClr name="Light Green">
      <a:srgbClr val="9BF00B"/>
    </a:custClr>
    <a:custClr name="Light Teal">
      <a:srgbClr val="30E5D0"/>
    </a:custClr>
    <a:custClr name="Light Blue">
      <a:srgbClr val="50E6FF"/>
    </a:custClr>
    <a:custClr name="Light Purple">
      <a:srgbClr val="D59DFF"/>
    </a:custClr>
    <a:custClr name="White">
      <a:srgbClr val="FFFFFF"/>
    </a:custClr>
    <a:custClr name="Extra Light Gray">
      <a:srgbClr val="F2F2F2"/>
    </a:custClr>
    <a:custClr name="Light Gray">
      <a:srgbClr val="E6E6E6"/>
    </a:custClr>
    <a:custClr name="Gray">
      <a:srgbClr val="D2D2D2"/>
    </a:custClr>
    <a:custClr name="Orange">
      <a:srgbClr val="D83B01"/>
    </a:custClr>
    <a:custClr name="Yellow">
      <a:srgbClr val="FFB900"/>
    </a:custClr>
    <a:custClr name="Green">
      <a:srgbClr val="107C10"/>
    </a:custClr>
    <a:custClr name="Teal">
      <a:srgbClr val="008575"/>
    </a:custClr>
    <a:custClr name="Blue">
      <a:srgbClr val="0078D4"/>
    </a:custClr>
    <a:custClr name="Purple">
      <a:srgbClr val="8661C5"/>
    </a:custClr>
    <a:custClr name="Mid Gray">
      <a:srgbClr val="737373"/>
    </a:custClr>
    <a:custClr name="Dark Gray">
      <a:srgbClr val="505050"/>
    </a:custClr>
    <a:custClr name="Extra Dark Gray">
      <a:srgbClr val="2F2F2F"/>
    </a:custClr>
    <a:custClr name="Rick Black">
      <a:srgbClr val="000000"/>
    </a:custClr>
    <a:custClr name="Dark Orange">
      <a:srgbClr val="6B2929"/>
    </a:custClr>
    <a:custClr name="Dark Yellow">
      <a:srgbClr val="6A4B16"/>
    </a:custClr>
    <a:custClr name="Dark Green">
      <a:srgbClr val="054B16"/>
    </a:custClr>
    <a:custClr name="Dark Teal">
      <a:srgbClr val="274B47"/>
    </a:custClr>
    <a:custClr name="Dark Blue">
      <a:srgbClr val="243A5E"/>
    </a:custClr>
    <a:custClr name="Dark Purple">
      <a:srgbClr val="3B2E58"/>
    </a:custClr>
  </a:custClr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d7cdd09-fef8-484d-8efb-f073c5fd928a" xsi:nil="true"/>
    <lcf76f155ced4ddcb4097134ff3c332f xmlns="2535386a-10b8-4232-a94c-9d3ed4540ad7">
      <Terms xmlns="http://schemas.microsoft.com/office/infopath/2007/PartnerControls"/>
    </lcf76f155ced4ddcb4097134ff3c332f>
    <SharedWithUsers xmlns="3d7cdd09-fef8-484d-8efb-f073c5fd928a">
      <UserInfo>
        <DisplayName>Brand Central Administrators</DisplayName>
        <AccountId>2570</AccountId>
        <AccountType/>
      </UserInfo>
      <UserInfo>
        <DisplayName>Teresa Conte</DisplayName>
        <AccountId>563</AccountId>
        <AccountType/>
      </UserInfo>
      <UserInfo>
        <DisplayName>Nannette Sperling (Synaxis Corporation)</DisplayName>
        <AccountId>565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9D3432FEC7444D8BA76D7B01010F81" ma:contentTypeVersion="20" ma:contentTypeDescription="Create a new document." ma:contentTypeScope="" ma:versionID="f39b8f6b820c7a0e6a27718387ccb14f">
  <xsd:schema xmlns:xsd="http://www.w3.org/2001/XMLSchema" xmlns:xs="http://www.w3.org/2001/XMLSchema" xmlns:p="http://schemas.microsoft.com/office/2006/metadata/properties" xmlns:ns2="2535386a-10b8-4232-a94c-9d3ed4540ad7" xmlns:ns3="3d7cdd09-fef8-484d-8efb-f073c5fd928a" targetNamespace="http://schemas.microsoft.com/office/2006/metadata/properties" ma:root="true" ma:fieldsID="ce1683edc743ac610a9256812afc2ddd" ns2:_="" ns3:_="">
    <xsd:import namespace="2535386a-10b8-4232-a94c-9d3ed4540ad7"/>
    <xsd:import namespace="3d7cdd09-fef8-484d-8efb-f073c5fd92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35386a-10b8-4232-a94c-9d3ed4540a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8db4ddee-5e58-4560-99ef-1c84dade78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7cdd09-fef8-484d-8efb-f073c5fd928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b7f06543-e1ef-45cb-94d3-ce3e4e0a5242}" ma:internalName="TaxCatchAll" ma:showField="CatchAllData" ma:web="3d7cdd09-fef8-484d-8efb-f073c5fd92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990F116-B58F-4255-B05B-DA3808E0E5C6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terms/"/>
    <ds:schemaRef ds:uri="http://purl.org/dc/dcmitype/"/>
    <ds:schemaRef ds:uri="http://schemas.microsoft.com/office/infopath/2007/PartnerControls"/>
    <ds:schemaRef ds:uri="8ed6223e-7512-45a2-a4c1-f1446806e468"/>
    <ds:schemaRef ds:uri="1974ca94-7443-4803-83d1-4a026b72aaa2"/>
  </ds:schemaRefs>
</ds:datastoreItem>
</file>

<file path=customXml/itemProps3.xml><?xml version="1.0" encoding="utf-8"?>
<ds:datastoreItem xmlns:ds="http://schemas.openxmlformats.org/officeDocument/2006/customXml" ds:itemID="{1F38C120-87F3-4A84-8CDB-116969532219}"/>
</file>

<file path=docMetadata/LabelInfo.xml><?xml version="1.0" encoding="utf-8"?>
<clbl:labelList xmlns:clbl="http://schemas.microsoft.com/office/2020/mipLabelMetadata">
  <clbl:label id="{f42aa342-8706-4288-bd11-ebb85995028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TPM Template</Template>
  <TotalTime>57</TotalTime>
  <Words>219</Words>
  <Application>Microsoft Office PowerPoint</Application>
  <PresentationFormat>Custom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Segoe UI Semibold</vt:lpstr>
      <vt:lpstr>Segoe UI</vt:lpstr>
      <vt:lpstr>Wingdings</vt:lpstr>
      <vt:lpstr>TPM Template</vt:lpstr>
      <vt:lpstr>Harness the power  of productivity  tools and AI</vt:lpstr>
    </vt:vector>
  </TitlesOfParts>
  <Manager>&lt;Comms manager name here&gt;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&lt;Event name&gt;</dc:subject>
  <dc:creator>Tim Comstock</dc:creator>
  <cp:keywords/>
  <dc:description/>
  <cp:lastModifiedBy>Marisa Emdin (BRIDGE PARTNERS LLC)</cp:lastModifiedBy>
  <cp:revision>18</cp:revision>
  <cp:lastPrinted>2023-02-15T20:48:24Z</cp:lastPrinted>
  <dcterms:created xsi:type="dcterms:W3CDTF">2024-10-18T23:56:47Z</dcterms:created>
  <dcterms:modified xsi:type="dcterms:W3CDTF">2025-03-04T00:29:47Z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0x010100759D3432FEC7444D8BA76D7B01010F81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/>
  </property>
  <property fmtid="{D5CDD505-2E9C-101B-9397-08002B2CF9AE}" pid="7" name="Track">
    <vt:lpwstr/>
  </property>
  <property fmtid="{D5CDD505-2E9C-101B-9397-08002B2CF9AE}" pid="8" name="Event Location">
    <vt:lpwstr/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MSIP_Label_f42aa342-8706-4288-bd11-ebb85995028c_Enabled">
    <vt:lpwstr>True</vt:lpwstr>
  </property>
  <property fmtid="{D5CDD505-2E9C-101B-9397-08002B2CF9AE}" pid="12" name="MSIP_Label_f42aa342-8706-4288-bd11-ebb85995028c_SiteId">
    <vt:lpwstr>72f988bf-86f1-41af-91ab-2d7cd011db47</vt:lpwstr>
  </property>
  <property fmtid="{D5CDD505-2E9C-101B-9397-08002B2CF9AE}" pid="13" name="MSIP_Label_f42aa342-8706-4288-bd11-ebb85995028c_Ref">
    <vt:lpwstr>https://api.informationprotection.azure.com/api/72f988bf-86f1-41af-91ab-2d7cd011db47</vt:lpwstr>
  </property>
  <property fmtid="{D5CDD505-2E9C-101B-9397-08002B2CF9AE}" pid="14" name="MSIP_Label_f42aa342-8706-4288-bd11-ebb85995028c_SetDate">
    <vt:lpwstr>2017-08-29T14:27:20.8568347-07:00</vt:lpwstr>
  </property>
  <property fmtid="{D5CDD505-2E9C-101B-9397-08002B2CF9AE}" pid="15" name="MSIP_Label_f42aa342-8706-4288-bd11-ebb85995028c_Name">
    <vt:lpwstr>General</vt:lpwstr>
  </property>
  <property fmtid="{D5CDD505-2E9C-101B-9397-08002B2CF9AE}" pid="16" name="MSIP_Label_f42aa342-8706-4288-bd11-ebb85995028c_Extended_MSFT_Method">
    <vt:lpwstr>Automatic</vt:lpwstr>
  </property>
  <property fmtid="{D5CDD505-2E9C-101B-9397-08002B2CF9AE}" pid="17" name="Sensitivity">
    <vt:lpwstr>General</vt:lpwstr>
  </property>
  <property fmtid="{D5CDD505-2E9C-101B-9397-08002B2CF9AE}" pid="18" name="MediaServiceImageTags">
    <vt:lpwstr/>
  </property>
</Properties>
</file>